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3" r:id="rId6"/>
    <p:sldMasterId id="2147483691" r:id="rId7"/>
  </p:sldMasterIdLst>
  <p:notesMasterIdLst>
    <p:notesMasterId r:id="rId43"/>
  </p:notesMasterIdLst>
  <p:sldIdLst>
    <p:sldId id="2145706698" r:id="rId8"/>
    <p:sldId id="2145706722" r:id="rId9"/>
    <p:sldId id="257" r:id="rId10"/>
    <p:sldId id="8764" r:id="rId11"/>
    <p:sldId id="259" r:id="rId12"/>
    <p:sldId id="2147470727" r:id="rId13"/>
    <p:sldId id="2147470728" r:id="rId14"/>
    <p:sldId id="2147470729" r:id="rId15"/>
    <p:sldId id="256" r:id="rId16"/>
    <p:sldId id="2147470746" r:id="rId17"/>
    <p:sldId id="2147470747" r:id="rId18"/>
    <p:sldId id="2147470744" r:id="rId19"/>
    <p:sldId id="2147470748" r:id="rId20"/>
    <p:sldId id="2147470749" r:id="rId21"/>
    <p:sldId id="2147470737" r:id="rId22"/>
    <p:sldId id="10989" r:id="rId23"/>
    <p:sldId id="2147470732" r:id="rId24"/>
    <p:sldId id="2147470740" r:id="rId25"/>
    <p:sldId id="2147470738" r:id="rId26"/>
    <p:sldId id="2147470742" r:id="rId27"/>
    <p:sldId id="2147470743" r:id="rId28"/>
    <p:sldId id="2147470745" r:id="rId29"/>
    <p:sldId id="2147470741" r:id="rId30"/>
    <p:sldId id="2147470751" r:id="rId31"/>
    <p:sldId id="2147470752" r:id="rId32"/>
    <p:sldId id="2147470753" r:id="rId33"/>
    <p:sldId id="2147470754" r:id="rId34"/>
    <p:sldId id="2147470755" r:id="rId35"/>
    <p:sldId id="2147470756" r:id="rId36"/>
    <p:sldId id="2147470757" r:id="rId37"/>
    <p:sldId id="2147470758" r:id="rId38"/>
    <p:sldId id="2147470759" r:id="rId39"/>
    <p:sldId id="2147470760" r:id="rId40"/>
    <p:sldId id="2147470750" r:id="rId41"/>
    <p:sldId id="10882" r:id="rId4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" id="{B225F3DA-9351-3748-A57C-B83EEBA5359E}">
          <p14:sldIdLst>
            <p14:sldId id="2145706698"/>
          </p14:sldIdLst>
        </p14:section>
        <p14:section name="CONTEÚDOS" id="{F28F820C-0153-0D49-9281-5E194BBBDA1C}">
          <p14:sldIdLst>
            <p14:sldId id="2145706722"/>
            <p14:sldId id="257"/>
            <p14:sldId id="8764"/>
            <p14:sldId id="259"/>
            <p14:sldId id="2147470727"/>
            <p14:sldId id="2147470728"/>
            <p14:sldId id="2147470729"/>
            <p14:sldId id="256"/>
            <p14:sldId id="2147470746"/>
            <p14:sldId id="2147470747"/>
            <p14:sldId id="2147470744"/>
            <p14:sldId id="2147470748"/>
            <p14:sldId id="2147470749"/>
            <p14:sldId id="2147470737"/>
            <p14:sldId id="10989"/>
            <p14:sldId id="2147470732"/>
            <p14:sldId id="2147470740"/>
            <p14:sldId id="2147470738"/>
            <p14:sldId id="2147470742"/>
            <p14:sldId id="2147470743"/>
            <p14:sldId id="2147470745"/>
            <p14:sldId id="2147470741"/>
            <p14:sldId id="2147470751"/>
            <p14:sldId id="2147470752"/>
            <p14:sldId id="2147470753"/>
            <p14:sldId id="2147470754"/>
            <p14:sldId id="2147470755"/>
            <p14:sldId id="2147470756"/>
            <p14:sldId id="2147470757"/>
            <p14:sldId id="2147470758"/>
            <p14:sldId id="2147470759"/>
            <p14:sldId id="2147470760"/>
            <p14:sldId id="2147470750"/>
            <p14:sldId id="10882"/>
          </p14:sldIdLst>
        </p14:section>
        <p14:section name="EX DE LAYOUTS CONTEUDOS" id="{3FB89ABF-5A32-7E43-BCB9-0B2B571CF1FD}">
          <p14:sldIdLst/>
        </p14:section>
        <p14:section name="DIVISÓRIAS" id="{7F5ABAF6-67F0-5442-9243-DCC4D6B30A89}">
          <p14:sldIdLst/>
        </p14:section>
        <p14:section name="FECHAMENTO" id="{5248F2FE-A029-F444-AEAF-8098E9A122ED}">
          <p14:sldIdLst/>
        </p14:section>
        <p14:section name="ICONOGRAFIA &amp; CORES" id="{742A48CC-3C2F-0F46-A04D-6C6D49D719C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9F"/>
    <a:srgbClr val="FF5050"/>
    <a:srgbClr val="E5DC1F"/>
    <a:srgbClr val="1932C8"/>
    <a:srgbClr val="1D85E6"/>
    <a:srgbClr val="A365D1"/>
    <a:srgbClr val="318ED3"/>
    <a:srgbClr val="F2F2F2"/>
    <a:srgbClr val="01E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EDE22-B6F1-4DF8-827C-260106BE934D}" v="49" dt="2024-11-06T16:48:54.717"/>
    <p1510:client id="{4C47759E-29F9-40FB-A36E-48A1F21CE21E}" v="27" dt="2024-11-07T00:22:40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ZA SOPHIA AEKO SASSAKI KATUYAMA" userId="dd6416da-9f8e-461f-a807-b13c84bf4f06" providerId="ADAL" clId="{29DEDE22-B6F1-4DF8-827C-260106BE934D}"/>
    <pc:docChg chg="undo custSel addSld delSld modSld sldOrd delMainMaster modSection">
      <pc:chgData name="TEREZA SOPHIA AEKO SASSAKI KATUYAMA" userId="dd6416da-9f8e-461f-a807-b13c84bf4f06" providerId="ADAL" clId="{29DEDE22-B6F1-4DF8-827C-260106BE934D}" dt="2024-11-06T17:54:44.727" v="3788" actId="6549"/>
      <pc:docMkLst>
        <pc:docMk/>
      </pc:docMkLst>
      <pc:sldChg chg="addSp delSp modSp mod">
        <pc:chgData name="TEREZA SOPHIA AEKO SASSAKI KATUYAMA" userId="dd6416da-9f8e-461f-a807-b13c84bf4f06" providerId="ADAL" clId="{29DEDE22-B6F1-4DF8-827C-260106BE934D}" dt="2024-11-06T01:17:25.087" v="1571" actId="1076"/>
        <pc:sldMkLst>
          <pc:docMk/>
          <pc:sldMk cId="0" sldId="256"/>
        </pc:sldMkLst>
        <pc:spChg chg="del topLvl">
          <ac:chgData name="TEREZA SOPHIA AEKO SASSAKI KATUYAMA" userId="dd6416da-9f8e-461f-a807-b13c84bf4f06" providerId="ADAL" clId="{29DEDE22-B6F1-4DF8-827C-260106BE934D}" dt="2024-11-06T01:16:24.632" v="1559" actId="478"/>
          <ac:spMkLst>
            <pc:docMk/>
            <pc:sldMk cId="0" sldId="256"/>
            <ac:spMk id="15" creationId="{00000000-0000-0000-0000-000000000000}"/>
          </ac:spMkLst>
        </pc:spChg>
        <pc:spChg chg="del mod topLvl">
          <ac:chgData name="TEREZA SOPHIA AEKO SASSAKI KATUYAMA" userId="dd6416da-9f8e-461f-a807-b13c84bf4f06" providerId="ADAL" clId="{29DEDE22-B6F1-4DF8-827C-260106BE934D}" dt="2024-11-06T01:16:22.743" v="1558" actId="478"/>
          <ac:spMkLst>
            <pc:docMk/>
            <pc:sldMk cId="0" sldId="256"/>
            <ac:spMk id="16" creationId="{00000000-0000-0000-0000-000000000000}"/>
          </ac:spMkLst>
        </pc:spChg>
        <pc:spChg chg="del mod">
          <ac:chgData name="TEREZA SOPHIA AEKO SASSAKI KATUYAMA" userId="dd6416da-9f8e-461f-a807-b13c84bf4f06" providerId="ADAL" clId="{29DEDE22-B6F1-4DF8-827C-260106BE934D}" dt="2024-11-06T01:16:34.779" v="1562" actId="478"/>
          <ac:spMkLst>
            <pc:docMk/>
            <pc:sldMk cId="0" sldId="256"/>
            <ac:spMk id="33" creationId="{00000000-0000-0000-0000-000000000000}"/>
          </ac:spMkLst>
        </pc:spChg>
        <pc:spChg chg="mod">
          <ac:chgData name="TEREZA SOPHIA AEKO SASSAKI KATUYAMA" userId="dd6416da-9f8e-461f-a807-b13c84bf4f06" providerId="ADAL" clId="{29DEDE22-B6F1-4DF8-827C-260106BE934D}" dt="2024-11-06T01:16:38.189" v="1563" actId="14100"/>
          <ac:spMkLst>
            <pc:docMk/>
            <pc:sldMk cId="0" sldId="256"/>
            <ac:spMk id="35" creationId="{00000000-0000-0000-0000-000000000000}"/>
          </ac:spMkLst>
        </pc:spChg>
        <pc:spChg chg="mod">
          <ac:chgData name="TEREZA SOPHIA AEKO SASSAKI KATUYAMA" userId="dd6416da-9f8e-461f-a807-b13c84bf4f06" providerId="ADAL" clId="{29DEDE22-B6F1-4DF8-827C-260106BE934D}" dt="2024-11-06T01:17:22.009" v="1570" actId="107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TEREZA SOPHIA AEKO SASSAKI KATUYAMA" userId="dd6416da-9f8e-461f-a807-b13c84bf4f06" providerId="ADAL" clId="{29DEDE22-B6F1-4DF8-827C-260106BE934D}" dt="2024-11-06T01:17:25.087" v="1571" actId="1076"/>
          <ac:spMkLst>
            <pc:docMk/>
            <pc:sldMk cId="0" sldId="256"/>
            <ac:spMk id="47" creationId="{00000000-0000-0000-0000-000000000000}"/>
          </ac:spMkLst>
        </pc:spChg>
        <pc:grpChg chg="del">
          <ac:chgData name="TEREZA SOPHIA AEKO SASSAKI KATUYAMA" userId="dd6416da-9f8e-461f-a807-b13c84bf4f06" providerId="ADAL" clId="{29DEDE22-B6F1-4DF8-827C-260106BE934D}" dt="2024-11-06T01:16:22.743" v="1558" actId="478"/>
          <ac:grpSpMkLst>
            <pc:docMk/>
            <pc:sldMk cId="0" sldId="256"/>
            <ac:grpSpMk id="14" creationId="{00000000-0000-0000-0000-000000000000}"/>
          </ac:grpSpMkLst>
        </pc:grpChg>
        <pc:picChg chg="add mod">
          <ac:chgData name="TEREZA SOPHIA AEKO SASSAKI KATUYAMA" userId="dd6416da-9f8e-461f-a807-b13c84bf4f06" providerId="ADAL" clId="{29DEDE22-B6F1-4DF8-827C-260106BE934D}" dt="2024-11-06T01:17:15.051" v="1569" actId="1076"/>
          <ac:picMkLst>
            <pc:docMk/>
            <pc:sldMk cId="0" sldId="256"/>
            <ac:picMk id="52" creationId="{5540E591-AE63-D9DB-3359-97B7D2910637}"/>
          </ac:picMkLst>
        </pc:picChg>
        <pc:picChg chg="del">
          <ac:chgData name="TEREZA SOPHIA AEKO SASSAKI KATUYAMA" userId="dd6416da-9f8e-461f-a807-b13c84bf4f06" providerId="ADAL" clId="{29DEDE22-B6F1-4DF8-827C-260106BE934D}" dt="2024-11-06T01:16:18.283" v="1556" actId="21"/>
          <ac:picMkLst>
            <pc:docMk/>
            <pc:sldMk cId="0" sldId="256"/>
            <ac:picMk id="85" creationId="{5540E591-AE63-D9DB-3359-97B7D2910637}"/>
          </ac:picMkLst>
        </pc:picChg>
        <pc:cxnChg chg="mod">
          <ac:chgData name="TEREZA SOPHIA AEKO SASSAKI KATUYAMA" userId="dd6416da-9f8e-461f-a807-b13c84bf4f06" providerId="ADAL" clId="{29DEDE22-B6F1-4DF8-827C-260106BE934D}" dt="2024-11-06T01:17:00.250" v="1566" actId="14100"/>
          <ac:cxnSpMkLst>
            <pc:docMk/>
            <pc:sldMk cId="0" sldId="256"/>
            <ac:cxnSpMk id="70" creationId="{EDDADC29-BEC9-A152-A1AB-C1C329754027}"/>
          </ac:cxnSpMkLst>
        </pc:cxnChg>
      </pc:sldChg>
      <pc:sldChg chg="modSp mod">
        <pc:chgData name="TEREZA SOPHIA AEKO SASSAKI KATUYAMA" userId="dd6416da-9f8e-461f-a807-b13c84bf4f06" providerId="ADAL" clId="{29DEDE22-B6F1-4DF8-827C-260106BE934D}" dt="2024-11-06T15:19:23.817" v="3028" actId="1076"/>
        <pc:sldMkLst>
          <pc:docMk/>
          <pc:sldMk cId="4243485260" sldId="257"/>
        </pc:sldMkLst>
        <pc:spChg chg="mod">
          <ac:chgData name="TEREZA SOPHIA AEKO SASSAKI KATUYAMA" userId="dd6416da-9f8e-461f-a807-b13c84bf4f06" providerId="ADAL" clId="{29DEDE22-B6F1-4DF8-827C-260106BE934D}" dt="2024-11-06T15:19:23.817" v="3028" actId="1076"/>
          <ac:spMkLst>
            <pc:docMk/>
            <pc:sldMk cId="4243485260" sldId="257"/>
            <ac:spMk id="2" creationId="{36A77905-3EE1-B59E-FBE1-B458C0798F88}"/>
          </ac:spMkLst>
        </pc:spChg>
        <pc:spChg chg="mod">
          <ac:chgData name="TEREZA SOPHIA AEKO SASSAKI KATUYAMA" userId="dd6416da-9f8e-461f-a807-b13c84bf4f06" providerId="ADAL" clId="{29DEDE22-B6F1-4DF8-827C-260106BE934D}" dt="2024-11-06T01:57:49.159" v="1656" actId="13926"/>
          <ac:spMkLst>
            <pc:docMk/>
            <pc:sldMk cId="4243485260" sldId="257"/>
            <ac:spMk id="5" creationId="{53B288D9-759D-F549-AEC8-107221D620A8}"/>
          </ac:spMkLst>
        </pc:spChg>
      </pc:sldChg>
      <pc:sldChg chg="del">
        <pc:chgData name="TEREZA SOPHIA AEKO SASSAKI KATUYAMA" userId="dd6416da-9f8e-461f-a807-b13c84bf4f06" providerId="ADAL" clId="{29DEDE22-B6F1-4DF8-827C-260106BE934D}" dt="2024-11-06T17:07:58.638" v="3765" actId="47"/>
        <pc:sldMkLst>
          <pc:docMk/>
          <pc:sldMk cId="1689511645" sldId="258"/>
        </pc:sldMkLst>
      </pc:sldChg>
      <pc:sldChg chg="del">
        <pc:chgData name="TEREZA SOPHIA AEKO SASSAKI KATUYAMA" userId="dd6416da-9f8e-461f-a807-b13c84bf4f06" providerId="ADAL" clId="{29DEDE22-B6F1-4DF8-827C-260106BE934D}" dt="2024-11-06T17:08:02.965" v="3767" actId="47"/>
        <pc:sldMkLst>
          <pc:docMk/>
          <pc:sldMk cId="4277329734" sldId="260"/>
        </pc:sldMkLst>
      </pc:sldChg>
      <pc:sldChg chg="del">
        <pc:chgData name="TEREZA SOPHIA AEKO SASSAKI KATUYAMA" userId="dd6416da-9f8e-461f-a807-b13c84bf4f06" providerId="ADAL" clId="{29DEDE22-B6F1-4DF8-827C-260106BE934D}" dt="2024-11-06T17:07:37.974" v="3752" actId="47"/>
        <pc:sldMkLst>
          <pc:docMk/>
          <pc:sldMk cId="0" sldId="264"/>
        </pc:sldMkLst>
      </pc:sldChg>
      <pc:sldChg chg="del">
        <pc:chgData name="TEREZA SOPHIA AEKO SASSAKI KATUYAMA" userId="dd6416da-9f8e-461f-a807-b13c84bf4f06" providerId="ADAL" clId="{29DEDE22-B6F1-4DF8-827C-260106BE934D}" dt="2024-11-06T17:07:37.633" v="3751" actId="47"/>
        <pc:sldMkLst>
          <pc:docMk/>
          <pc:sldMk cId="0" sldId="265"/>
        </pc:sldMkLst>
      </pc:sldChg>
      <pc:sldChg chg="del">
        <pc:chgData name="TEREZA SOPHIA AEKO SASSAKI KATUYAMA" userId="dd6416da-9f8e-461f-a807-b13c84bf4f06" providerId="ADAL" clId="{29DEDE22-B6F1-4DF8-827C-260106BE934D}" dt="2024-11-06T17:07:39.215" v="3754" actId="47"/>
        <pc:sldMkLst>
          <pc:docMk/>
          <pc:sldMk cId="0" sldId="269"/>
        </pc:sldMkLst>
      </pc:sldChg>
      <pc:sldChg chg="del">
        <pc:chgData name="TEREZA SOPHIA AEKO SASSAKI KATUYAMA" userId="dd6416da-9f8e-461f-a807-b13c84bf4f06" providerId="ADAL" clId="{29DEDE22-B6F1-4DF8-827C-260106BE934D}" dt="2024-11-06T17:07:38.374" v="3753" actId="47"/>
        <pc:sldMkLst>
          <pc:docMk/>
          <pc:sldMk cId="0" sldId="270"/>
        </pc:sldMkLst>
      </pc:sldChg>
      <pc:sldChg chg="addSp delSp modSp mod">
        <pc:chgData name="TEREZA SOPHIA AEKO SASSAKI KATUYAMA" userId="dd6416da-9f8e-461f-a807-b13c84bf4f06" providerId="ADAL" clId="{29DEDE22-B6F1-4DF8-827C-260106BE934D}" dt="2024-11-06T02:13:25.592" v="1733" actId="1076"/>
        <pc:sldMkLst>
          <pc:docMk/>
          <pc:sldMk cId="1442669677" sldId="8764"/>
        </pc:sldMkLst>
        <pc:spChg chg="mod ord">
          <ac:chgData name="TEREZA SOPHIA AEKO SASSAKI KATUYAMA" userId="dd6416da-9f8e-461f-a807-b13c84bf4f06" providerId="ADAL" clId="{29DEDE22-B6F1-4DF8-827C-260106BE934D}" dt="2024-11-06T02:13:25.592" v="1733" actId="1076"/>
          <ac:spMkLst>
            <pc:docMk/>
            <pc:sldMk cId="1442669677" sldId="8764"/>
            <ac:spMk id="3" creationId="{A15F0CAA-6E4C-BD54-7A8A-35FE9D621526}"/>
          </ac:spMkLst>
        </pc:spChg>
        <pc:spChg chg="mod">
          <ac:chgData name="TEREZA SOPHIA AEKO SASSAKI KATUYAMA" userId="dd6416da-9f8e-461f-a807-b13c84bf4f06" providerId="ADAL" clId="{29DEDE22-B6F1-4DF8-827C-260106BE934D}" dt="2024-11-06T02:04:34.600" v="1700" actId="164"/>
          <ac:spMkLst>
            <pc:docMk/>
            <pc:sldMk cId="1442669677" sldId="8764"/>
            <ac:spMk id="4" creationId="{E95BF70E-8050-C6DB-C0F0-DDB494F26947}"/>
          </ac:spMkLst>
        </pc:spChg>
        <pc:spChg chg="mod">
          <ac:chgData name="TEREZA SOPHIA AEKO SASSAKI KATUYAMA" userId="dd6416da-9f8e-461f-a807-b13c84bf4f06" providerId="ADAL" clId="{29DEDE22-B6F1-4DF8-827C-260106BE934D}" dt="2024-11-06T02:13:25.592" v="1733" actId="1076"/>
          <ac:spMkLst>
            <pc:docMk/>
            <pc:sldMk cId="1442669677" sldId="8764"/>
            <ac:spMk id="10" creationId="{E95BF70E-8050-C6DB-C0F0-DDB494F26947}"/>
          </ac:spMkLst>
        </pc:spChg>
        <pc:spChg chg="mod">
          <ac:chgData name="TEREZA SOPHIA AEKO SASSAKI KATUYAMA" userId="dd6416da-9f8e-461f-a807-b13c84bf4f06" providerId="ADAL" clId="{29DEDE22-B6F1-4DF8-827C-260106BE934D}" dt="2024-11-06T02:13:03.054" v="1726" actId="1076"/>
          <ac:spMkLst>
            <pc:docMk/>
            <pc:sldMk cId="1442669677" sldId="8764"/>
            <ac:spMk id="26" creationId="{BD68059E-C0BC-06A9-E3AA-17A87A427B78}"/>
          </ac:spMkLst>
        </pc:spChg>
        <pc:spChg chg="mod">
          <ac:chgData name="TEREZA SOPHIA AEKO SASSAKI KATUYAMA" userId="dd6416da-9f8e-461f-a807-b13c84bf4f06" providerId="ADAL" clId="{29DEDE22-B6F1-4DF8-827C-260106BE934D}" dt="2024-11-06T01:22:24.981" v="1633" actId="1076"/>
          <ac:spMkLst>
            <pc:docMk/>
            <pc:sldMk cId="1442669677" sldId="8764"/>
            <ac:spMk id="28" creationId="{DE830AA1-C3B9-2C60-BC2B-510EAABD15E7}"/>
          </ac:spMkLst>
        </pc:spChg>
        <pc:grpChg chg="add del mod">
          <ac:chgData name="TEREZA SOPHIA AEKO SASSAKI KATUYAMA" userId="dd6416da-9f8e-461f-a807-b13c84bf4f06" providerId="ADAL" clId="{29DEDE22-B6F1-4DF8-827C-260106BE934D}" dt="2024-11-06T02:05:25.415" v="1715" actId="21"/>
          <ac:grpSpMkLst>
            <pc:docMk/>
            <pc:sldMk cId="1442669677" sldId="8764"/>
            <ac:grpSpMk id="5" creationId="{3DE1EB09-FFDE-9C1B-D5FF-D8911E22443F}"/>
          </ac:grpSpMkLst>
        </pc:grpChg>
        <pc:grpChg chg="add mod">
          <ac:chgData name="TEREZA SOPHIA AEKO SASSAKI KATUYAMA" userId="dd6416da-9f8e-461f-a807-b13c84bf4f06" providerId="ADAL" clId="{29DEDE22-B6F1-4DF8-827C-260106BE934D}" dt="2024-11-06T02:05:41.101" v="1720" actId="164"/>
          <ac:grpSpMkLst>
            <pc:docMk/>
            <pc:sldMk cId="1442669677" sldId="8764"/>
            <ac:grpSpMk id="8" creationId="{3DE1EB09-FFDE-9C1B-D5FF-D8911E22443F}"/>
          </ac:grpSpMkLst>
        </pc:grpChg>
        <pc:grpChg chg="add mod">
          <ac:chgData name="TEREZA SOPHIA AEKO SASSAKI KATUYAMA" userId="dd6416da-9f8e-461f-a807-b13c84bf4f06" providerId="ADAL" clId="{29DEDE22-B6F1-4DF8-827C-260106BE934D}" dt="2024-11-06T02:05:46.600" v="1721" actId="1076"/>
          <ac:grpSpMkLst>
            <pc:docMk/>
            <pc:sldMk cId="1442669677" sldId="8764"/>
            <ac:grpSpMk id="12" creationId="{26FBFF9A-4B80-D37D-27CB-DE83BD3936C0}"/>
          </ac:grpSpMkLst>
        </pc:grpChg>
        <pc:picChg chg="mod">
          <ac:chgData name="TEREZA SOPHIA AEKO SASSAKI KATUYAMA" userId="dd6416da-9f8e-461f-a807-b13c84bf4f06" providerId="ADAL" clId="{29DEDE22-B6F1-4DF8-827C-260106BE934D}" dt="2024-11-06T02:04:34.600" v="1700" actId="164"/>
          <ac:picMkLst>
            <pc:docMk/>
            <pc:sldMk cId="1442669677" sldId="8764"/>
            <ac:picMk id="2" creationId="{E5C75F15-56B4-9234-6A6F-0FB402D3E189}"/>
          </ac:picMkLst>
        </pc:picChg>
        <pc:picChg chg="mod">
          <ac:chgData name="TEREZA SOPHIA AEKO SASSAKI KATUYAMA" userId="dd6416da-9f8e-461f-a807-b13c84bf4f06" providerId="ADAL" clId="{29DEDE22-B6F1-4DF8-827C-260106BE934D}" dt="2024-11-06T02:05:29.358" v="1717"/>
          <ac:picMkLst>
            <pc:docMk/>
            <pc:sldMk cId="1442669677" sldId="8764"/>
            <ac:picMk id="9" creationId="{E5C75F15-56B4-9234-6A6F-0FB402D3E189}"/>
          </ac:picMkLst>
        </pc:picChg>
        <pc:picChg chg="mod">
          <ac:chgData name="TEREZA SOPHIA AEKO SASSAKI KATUYAMA" userId="dd6416da-9f8e-461f-a807-b13c84bf4f06" providerId="ADAL" clId="{29DEDE22-B6F1-4DF8-827C-260106BE934D}" dt="2024-11-06T02:13:00.455" v="1725" actId="1076"/>
          <ac:picMkLst>
            <pc:docMk/>
            <pc:sldMk cId="1442669677" sldId="8764"/>
            <ac:picMk id="20" creationId="{FCE2F98F-1920-FB8D-8C8B-AEB6BB5FC91A}"/>
          </ac:picMkLst>
        </pc:picChg>
      </pc:sldChg>
      <pc:sldChg chg="del">
        <pc:chgData name="TEREZA SOPHIA AEKO SASSAKI KATUYAMA" userId="dd6416da-9f8e-461f-a807-b13c84bf4f06" providerId="ADAL" clId="{29DEDE22-B6F1-4DF8-827C-260106BE934D}" dt="2024-11-06T17:07:52.502" v="3761" actId="47"/>
        <pc:sldMkLst>
          <pc:docMk/>
          <pc:sldMk cId="1904099442" sldId="8797"/>
        </pc:sldMkLst>
      </pc:sldChg>
      <pc:sldChg chg="del">
        <pc:chgData name="TEREZA SOPHIA AEKO SASSAKI KATUYAMA" userId="dd6416da-9f8e-461f-a807-b13c84bf4f06" providerId="ADAL" clId="{29DEDE22-B6F1-4DF8-827C-260106BE934D}" dt="2024-11-06T17:07:41.646" v="3756" actId="47"/>
        <pc:sldMkLst>
          <pc:docMk/>
          <pc:sldMk cId="2923071480" sldId="10882"/>
        </pc:sldMkLst>
      </pc:sldChg>
      <pc:sldChg chg="addSp modSp mod modNotesTx">
        <pc:chgData name="TEREZA SOPHIA AEKO SASSAKI KATUYAMA" userId="dd6416da-9f8e-461f-a807-b13c84bf4f06" providerId="ADAL" clId="{29DEDE22-B6F1-4DF8-827C-260106BE934D}" dt="2024-11-06T15:20:03.437" v="3034"/>
        <pc:sldMkLst>
          <pc:docMk/>
          <pc:sldMk cId="3020654713" sldId="10989"/>
        </pc:sldMkLst>
        <pc:spChg chg="add mod">
          <ac:chgData name="TEREZA SOPHIA AEKO SASSAKI KATUYAMA" userId="dd6416da-9f8e-461f-a807-b13c84bf4f06" providerId="ADAL" clId="{29DEDE22-B6F1-4DF8-827C-260106BE934D}" dt="2024-11-06T15:20:02.450" v="3033" actId="1036"/>
          <ac:spMkLst>
            <pc:docMk/>
            <pc:sldMk cId="3020654713" sldId="10989"/>
            <ac:spMk id="3" creationId="{3FBDE3F9-8DF0-79C9-F788-04DE49734859}"/>
          </ac:spMkLst>
        </pc:spChg>
        <pc:spChg chg="add mod">
          <ac:chgData name="TEREZA SOPHIA AEKO SASSAKI KATUYAMA" userId="dd6416da-9f8e-461f-a807-b13c84bf4f06" providerId="ADAL" clId="{29DEDE22-B6F1-4DF8-827C-260106BE934D}" dt="2024-11-06T15:20:03.437" v="3034"/>
          <ac:spMkLst>
            <pc:docMk/>
            <pc:sldMk cId="3020654713" sldId="10989"/>
            <ac:spMk id="7" creationId="{330C846C-E78C-38E2-9DD3-C57A1EB155E4}"/>
          </ac:spMkLst>
        </pc:spChg>
        <pc:picChg chg="add mod">
          <ac:chgData name="TEREZA SOPHIA AEKO SASSAKI KATUYAMA" userId="dd6416da-9f8e-461f-a807-b13c84bf4f06" providerId="ADAL" clId="{29DEDE22-B6F1-4DF8-827C-260106BE934D}" dt="2024-11-06T15:20:02.450" v="3033" actId="1036"/>
          <ac:picMkLst>
            <pc:docMk/>
            <pc:sldMk cId="3020654713" sldId="10989"/>
            <ac:picMk id="2" creationId="{D3104867-C6BA-F3C8-514D-B69607E53F58}"/>
          </ac:picMkLst>
        </pc:picChg>
        <pc:picChg chg="add mod">
          <ac:chgData name="TEREZA SOPHIA AEKO SASSAKI KATUYAMA" userId="dd6416da-9f8e-461f-a807-b13c84bf4f06" providerId="ADAL" clId="{29DEDE22-B6F1-4DF8-827C-260106BE934D}" dt="2024-11-06T15:20:03.437" v="3034"/>
          <ac:picMkLst>
            <pc:docMk/>
            <pc:sldMk cId="3020654713" sldId="10989"/>
            <ac:picMk id="6" creationId="{319A5D2B-788F-68E1-C82C-372E52519505}"/>
          </ac:picMkLst>
        </pc:picChg>
      </pc:sldChg>
      <pc:sldChg chg="del">
        <pc:chgData name="TEREZA SOPHIA AEKO SASSAKI KATUYAMA" userId="dd6416da-9f8e-461f-a807-b13c84bf4f06" providerId="ADAL" clId="{29DEDE22-B6F1-4DF8-827C-260106BE934D}" dt="2024-11-06T17:07:51.289" v="3760" actId="47"/>
        <pc:sldMkLst>
          <pc:docMk/>
          <pc:sldMk cId="2475114586" sldId="2145706330"/>
        </pc:sldMkLst>
      </pc:sldChg>
      <pc:sldChg chg="del">
        <pc:chgData name="TEREZA SOPHIA AEKO SASSAKI KATUYAMA" userId="dd6416da-9f8e-461f-a807-b13c84bf4f06" providerId="ADAL" clId="{29DEDE22-B6F1-4DF8-827C-260106BE934D}" dt="2024-11-06T17:07:53.394" v="3762" actId="47"/>
        <pc:sldMkLst>
          <pc:docMk/>
          <pc:sldMk cId="3470198475" sldId="2145706711"/>
        </pc:sldMkLst>
      </pc:sldChg>
      <pc:sldChg chg="del">
        <pc:chgData name="TEREZA SOPHIA AEKO SASSAKI KATUYAMA" userId="dd6416da-9f8e-461f-a807-b13c84bf4f06" providerId="ADAL" clId="{29DEDE22-B6F1-4DF8-827C-260106BE934D}" dt="2024-11-06T17:07:56.779" v="3764" actId="47"/>
        <pc:sldMkLst>
          <pc:docMk/>
          <pc:sldMk cId="3436210088" sldId="2145706736"/>
        </pc:sldMkLst>
      </pc:sldChg>
      <pc:sldChg chg="del">
        <pc:chgData name="TEREZA SOPHIA AEKO SASSAKI KATUYAMA" userId="dd6416da-9f8e-461f-a807-b13c84bf4f06" providerId="ADAL" clId="{29DEDE22-B6F1-4DF8-827C-260106BE934D}" dt="2024-11-06T17:07:54.904" v="3763" actId="47"/>
        <pc:sldMkLst>
          <pc:docMk/>
          <pc:sldMk cId="4129249704" sldId="2145706737"/>
        </pc:sldMkLst>
      </pc:sldChg>
      <pc:sldChg chg="del">
        <pc:chgData name="TEREZA SOPHIA AEKO SASSAKI KATUYAMA" userId="dd6416da-9f8e-461f-a807-b13c84bf4f06" providerId="ADAL" clId="{29DEDE22-B6F1-4DF8-827C-260106BE934D}" dt="2024-11-06T17:07:47.067" v="3758" actId="47"/>
        <pc:sldMkLst>
          <pc:docMk/>
          <pc:sldMk cId="0" sldId="2147376382"/>
        </pc:sldMkLst>
      </pc:sldChg>
      <pc:sldChg chg="del">
        <pc:chgData name="TEREZA SOPHIA AEKO SASSAKI KATUYAMA" userId="dd6416da-9f8e-461f-a807-b13c84bf4f06" providerId="ADAL" clId="{29DEDE22-B6F1-4DF8-827C-260106BE934D}" dt="2024-11-06T17:07:45.199" v="3757" actId="47"/>
        <pc:sldMkLst>
          <pc:docMk/>
          <pc:sldMk cId="3974980199" sldId="2147470492"/>
        </pc:sldMkLst>
      </pc:sldChg>
      <pc:sldChg chg="del">
        <pc:chgData name="TEREZA SOPHIA AEKO SASSAKI KATUYAMA" userId="dd6416da-9f8e-461f-a807-b13c84bf4f06" providerId="ADAL" clId="{29DEDE22-B6F1-4DF8-827C-260106BE934D}" dt="2024-11-06T17:07:50.248" v="3759" actId="47"/>
        <pc:sldMkLst>
          <pc:docMk/>
          <pc:sldMk cId="2990528504" sldId="2147470722"/>
        </pc:sldMkLst>
      </pc:sldChg>
      <pc:sldChg chg="del">
        <pc:chgData name="TEREZA SOPHIA AEKO SASSAKI KATUYAMA" userId="dd6416da-9f8e-461f-a807-b13c84bf4f06" providerId="ADAL" clId="{29DEDE22-B6F1-4DF8-827C-260106BE934D}" dt="2024-11-06T17:08:01.323" v="3766" actId="47"/>
        <pc:sldMkLst>
          <pc:docMk/>
          <pc:sldMk cId="3738701266" sldId="2147470723"/>
        </pc:sldMkLst>
      </pc:sldChg>
      <pc:sldChg chg="del">
        <pc:chgData name="TEREZA SOPHIA AEKO SASSAKI KATUYAMA" userId="dd6416da-9f8e-461f-a807-b13c84bf4f06" providerId="ADAL" clId="{29DEDE22-B6F1-4DF8-827C-260106BE934D}" dt="2024-11-06T17:07:41.233" v="3755" actId="47"/>
        <pc:sldMkLst>
          <pc:docMk/>
          <pc:sldMk cId="479787238" sldId="2147470724"/>
        </pc:sldMkLst>
      </pc:sldChg>
      <pc:sldChg chg="del">
        <pc:chgData name="TEREZA SOPHIA AEKO SASSAKI KATUYAMA" userId="dd6416da-9f8e-461f-a807-b13c84bf4f06" providerId="ADAL" clId="{29DEDE22-B6F1-4DF8-827C-260106BE934D}" dt="2024-11-06T17:07:37.111" v="3750" actId="47"/>
        <pc:sldMkLst>
          <pc:docMk/>
          <pc:sldMk cId="1220596246" sldId="2147470725"/>
        </pc:sldMkLst>
      </pc:sldChg>
      <pc:sldChg chg="del">
        <pc:chgData name="TEREZA SOPHIA AEKO SASSAKI KATUYAMA" userId="dd6416da-9f8e-461f-a807-b13c84bf4f06" providerId="ADAL" clId="{29DEDE22-B6F1-4DF8-827C-260106BE934D}" dt="2024-11-06T01:22:55.164" v="1645" actId="47"/>
        <pc:sldMkLst>
          <pc:docMk/>
          <pc:sldMk cId="2131072680" sldId="2147470726"/>
        </pc:sldMkLst>
      </pc:sldChg>
      <pc:sldChg chg="modNotesTx">
        <pc:chgData name="TEREZA SOPHIA AEKO SASSAKI KATUYAMA" userId="dd6416da-9f8e-461f-a807-b13c84bf4f06" providerId="ADAL" clId="{29DEDE22-B6F1-4DF8-827C-260106BE934D}" dt="2024-11-06T01:19:06.863" v="1591" actId="6549"/>
        <pc:sldMkLst>
          <pc:docMk/>
          <pc:sldMk cId="687722848" sldId="2147470732"/>
        </pc:sldMkLst>
      </pc:sldChg>
      <pc:sldChg chg="del modNotesTx">
        <pc:chgData name="TEREZA SOPHIA AEKO SASSAKI KATUYAMA" userId="dd6416da-9f8e-461f-a807-b13c84bf4f06" providerId="ADAL" clId="{29DEDE22-B6F1-4DF8-827C-260106BE934D}" dt="2024-11-06T01:17:39.244" v="1574" actId="47"/>
        <pc:sldMkLst>
          <pc:docMk/>
          <pc:sldMk cId="3520463957" sldId="2147470733"/>
        </pc:sldMkLst>
      </pc:sldChg>
      <pc:sldChg chg="del modNotesTx">
        <pc:chgData name="TEREZA SOPHIA AEKO SASSAKI KATUYAMA" userId="dd6416da-9f8e-461f-a807-b13c84bf4f06" providerId="ADAL" clId="{29DEDE22-B6F1-4DF8-827C-260106BE934D}" dt="2024-11-06T01:18:07.776" v="1585" actId="47"/>
        <pc:sldMkLst>
          <pc:docMk/>
          <pc:sldMk cId="445790017" sldId="2147470735"/>
        </pc:sldMkLst>
      </pc:sldChg>
      <pc:sldChg chg="addSp modSp mod modNotesTx">
        <pc:chgData name="TEREZA SOPHIA AEKO SASSAKI KATUYAMA" userId="dd6416da-9f8e-461f-a807-b13c84bf4f06" providerId="ADAL" clId="{29DEDE22-B6F1-4DF8-827C-260106BE934D}" dt="2024-11-05T22:59:28.863" v="374" actId="13926"/>
        <pc:sldMkLst>
          <pc:docMk/>
          <pc:sldMk cId="2769233836" sldId="2147470738"/>
        </pc:sldMkLst>
        <pc:spChg chg="mod">
          <ac:chgData name="TEREZA SOPHIA AEKO SASSAKI KATUYAMA" userId="dd6416da-9f8e-461f-a807-b13c84bf4f06" providerId="ADAL" clId="{29DEDE22-B6F1-4DF8-827C-260106BE934D}" dt="2024-11-05T22:40:35.010" v="278" actId="20577"/>
          <ac:spMkLst>
            <pc:docMk/>
            <pc:sldMk cId="2769233836" sldId="2147470738"/>
            <ac:spMk id="51" creationId="{BB5D37FA-F0AB-9B79-3555-6A9758AD0E40}"/>
          </ac:spMkLst>
        </pc:spChg>
        <pc:spChg chg="mod">
          <ac:chgData name="TEREZA SOPHIA AEKO SASSAKI KATUYAMA" userId="dd6416da-9f8e-461f-a807-b13c84bf4f06" providerId="ADAL" clId="{29DEDE22-B6F1-4DF8-827C-260106BE934D}" dt="2024-11-05T22:59:28.863" v="374" actId="13926"/>
          <ac:spMkLst>
            <pc:docMk/>
            <pc:sldMk cId="2769233836" sldId="2147470738"/>
            <ac:spMk id="52" creationId="{4D8FD415-CCC8-D776-8320-8A581B645534}"/>
          </ac:spMkLst>
        </pc:spChg>
        <pc:picChg chg="add mod">
          <ac:chgData name="TEREZA SOPHIA AEKO SASSAKI KATUYAMA" userId="dd6416da-9f8e-461f-a807-b13c84bf4f06" providerId="ADAL" clId="{29DEDE22-B6F1-4DF8-827C-260106BE934D}" dt="2024-11-05T22:57:44.939" v="348" actId="1076"/>
          <ac:picMkLst>
            <pc:docMk/>
            <pc:sldMk cId="2769233836" sldId="2147470738"/>
            <ac:picMk id="3" creationId="{867028BF-6FAF-31F4-F9D1-869ACE5B59AF}"/>
          </ac:picMkLst>
        </pc:picChg>
      </pc:sldChg>
      <pc:sldChg chg="delSp del mod modNotesTx">
        <pc:chgData name="TEREZA SOPHIA AEKO SASSAKI KATUYAMA" userId="dd6416da-9f8e-461f-a807-b13c84bf4f06" providerId="ADAL" clId="{29DEDE22-B6F1-4DF8-827C-260106BE934D}" dt="2024-11-06T01:18:31.963" v="1590" actId="47"/>
        <pc:sldMkLst>
          <pc:docMk/>
          <pc:sldMk cId="1340459704" sldId="2147470739"/>
        </pc:sldMkLst>
        <pc:picChg chg="del">
          <ac:chgData name="TEREZA SOPHIA AEKO SASSAKI KATUYAMA" userId="dd6416da-9f8e-461f-a807-b13c84bf4f06" providerId="ADAL" clId="{29DEDE22-B6F1-4DF8-827C-260106BE934D}" dt="2024-11-06T01:18:25.561" v="1588" actId="478"/>
          <ac:picMkLst>
            <pc:docMk/>
            <pc:sldMk cId="1340459704" sldId="2147470739"/>
            <ac:picMk id="85" creationId="{D1B460ED-A5E4-E09B-E8A8-8D7761FC34C5}"/>
          </ac:picMkLst>
        </pc:picChg>
      </pc:sldChg>
      <pc:sldChg chg="addSp modSp add mod modNotesTx">
        <pc:chgData name="TEREZA SOPHIA AEKO SASSAKI KATUYAMA" userId="dd6416da-9f8e-461f-a807-b13c84bf4f06" providerId="ADAL" clId="{29DEDE22-B6F1-4DF8-827C-260106BE934D}" dt="2024-11-06T14:50:19.185" v="3016" actId="1076"/>
        <pc:sldMkLst>
          <pc:docMk/>
          <pc:sldMk cId="700030364" sldId="2147470740"/>
        </pc:sldMkLst>
        <pc:spChg chg="add mod">
          <ac:chgData name="TEREZA SOPHIA AEKO SASSAKI KATUYAMA" userId="dd6416da-9f8e-461f-a807-b13c84bf4f06" providerId="ADAL" clId="{29DEDE22-B6F1-4DF8-827C-260106BE934D}" dt="2024-11-05T22:33:09.020" v="118" actId="14100"/>
          <ac:spMkLst>
            <pc:docMk/>
            <pc:sldMk cId="700030364" sldId="2147470740"/>
            <ac:spMk id="2" creationId="{405EBBEA-E5C0-5047-0A4E-F72998FDE8DA}"/>
          </ac:spMkLst>
        </pc:spChg>
        <pc:spChg chg="add mod">
          <ac:chgData name="TEREZA SOPHIA AEKO SASSAKI KATUYAMA" userId="dd6416da-9f8e-461f-a807-b13c84bf4f06" providerId="ADAL" clId="{29DEDE22-B6F1-4DF8-827C-260106BE934D}" dt="2024-11-05T23:18:52.092" v="740" actId="1076"/>
          <ac:spMkLst>
            <pc:docMk/>
            <pc:sldMk cId="700030364" sldId="2147470740"/>
            <ac:spMk id="3" creationId="{280175D9-1D4F-8079-4116-93EAEA18A35D}"/>
          </ac:spMkLst>
        </pc:spChg>
        <pc:spChg chg="add mod">
          <ac:chgData name="TEREZA SOPHIA AEKO SASSAKI KATUYAMA" userId="dd6416da-9f8e-461f-a807-b13c84bf4f06" providerId="ADAL" clId="{29DEDE22-B6F1-4DF8-827C-260106BE934D}" dt="2024-11-06T14:50:19.185" v="3016" actId="1076"/>
          <ac:spMkLst>
            <pc:docMk/>
            <pc:sldMk cId="700030364" sldId="2147470740"/>
            <ac:spMk id="4" creationId="{2E7328CB-9313-7CD3-0BDC-05AC58A304A3}"/>
          </ac:spMkLst>
        </pc:spChg>
        <pc:spChg chg="mod">
          <ac:chgData name="TEREZA SOPHIA AEKO SASSAKI KATUYAMA" userId="dd6416da-9f8e-461f-a807-b13c84bf4f06" providerId="ADAL" clId="{29DEDE22-B6F1-4DF8-827C-260106BE934D}" dt="2024-11-05T23:31:58.701" v="1031" actId="20577"/>
          <ac:spMkLst>
            <pc:docMk/>
            <pc:sldMk cId="700030364" sldId="2147470740"/>
            <ac:spMk id="51" creationId="{108D7F6E-14BC-E5F0-B163-31B6C82EF3EE}"/>
          </ac:spMkLst>
        </pc:spChg>
        <pc:spChg chg="mod">
          <ac:chgData name="TEREZA SOPHIA AEKO SASSAKI KATUYAMA" userId="dd6416da-9f8e-461f-a807-b13c84bf4f06" providerId="ADAL" clId="{29DEDE22-B6F1-4DF8-827C-260106BE934D}" dt="2024-11-05T23:18:54.903" v="741" actId="1076"/>
          <ac:spMkLst>
            <pc:docMk/>
            <pc:sldMk cId="700030364" sldId="2147470740"/>
            <ac:spMk id="52" creationId="{145EA784-7D34-716A-310B-798B3EC61F4B}"/>
          </ac:spMkLst>
        </pc:spChg>
        <pc:spChg chg="mod">
          <ac:chgData name="TEREZA SOPHIA AEKO SASSAKI KATUYAMA" userId="dd6416da-9f8e-461f-a807-b13c84bf4f06" providerId="ADAL" clId="{29DEDE22-B6F1-4DF8-827C-260106BE934D}" dt="2024-11-06T14:49:55.579" v="3014" actId="20577"/>
          <ac:spMkLst>
            <pc:docMk/>
            <pc:sldMk cId="700030364" sldId="2147470740"/>
            <ac:spMk id="54" creationId="{7BDD0DAA-6113-869B-F941-D7CC122D4FE6}"/>
          </ac:spMkLst>
        </pc:spChg>
        <pc:spChg chg="mod">
          <ac:chgData name="TEREZA SOPHIA AEKO SASSAKI KATUYAMA" userId="dd6416da-9f8e-461f-a807-b13c84bf4f06" providerId="ADAL" clId="{29DEDE22-B6F1-4DF8-827C-260106BE934D}" dt="2024-11-06T14:50:15.857" v="3015" actId="1076"/>
          <ac:spMkLst>
            <pc:docMk/>
            <pc:sldMk cId="700030364" sldId="2147470740"/>
            <ac:spMk id="56" creationId="{0AF6069D-3763-D036-21DD-AC07A7187050}"/>
          </ac:spMkLst>
        </pc:spChg>
      </pc:sldChg>
      <pc:sldChg chg="addSp modSp add mod">
        <pc:chgData name="TEREZA SOPHIA AEKO SASSAKI KATUYAMA" userId="dd6416da-9f8e-461f-a807-b13c84bf4f06" providerId="ADAL" clId="{29DEDE22-B6F1-4DF8-827C-260106BE934D}" dt="2024-11-06T11:13:50.481" v="1939" actId="1076"/>
        <pc:sldMkLst>
          <pc:docMk/>
          <pc:sldMk cId="76285598" sldId="2147470741"/>
        </pc:sldMkLst>
        <pc:spChg chg="mod">
          <ac:chgData name="TEREZA SOPHIA AEKO SASSAKI KATUYAMA" userId="dd6416da-9f8e-461f-a807-b13c84bf4f06" providerId="ADAL" clId="{29DEDE22-B6F1-4DF8-827C-260106BE934D}" dt="2024-11-06T11:12:21.778" v="1767" actId="20577"/>
          <ac:spMkLst>
            <pc:docMk/>
            <pc:sldMk cId="76285598" sldId="2147470741"/>
            <ac:spMk id="51" creationId="{C66B3136-323B-7899-64D6-4FAD8F60D941}"/>
          </ac:spMkLst>
        </pc:spChg>
        <pc:spChg chg="mod">
          <ac:chgData name="TEREZA SOPHIA AEKO SASSAKI KATUYAMA" userId="dd6416da-9f8e-461f-a807-b13c84bf4f06" providerId="ADAL" clId="{29DEDE22-B6F1-4DF8-827C-260106BE934D}" dt="2024-11-06T11:13:50.481" v="1939" actId="1076"/>
          <ac:spMkLst>
            <pc:docMk/>
            <pc:sldMk cId="76285598" sldId="2147470741"/>
            <ac:spMk id="52" creationId="{04C32FE2-6ECA-3B71-7BF0-0BCBBEEFE517}"/>
          </ac:spMkLst>
        </pc:spChg>
        <pc:picChg chg="add mod">
          <ac:chgData name="TEREZA SOPHIA AEKO SASSAKI KATUYAMA" userId="dd6416da-9f8e-461f-a807-b13c84bf4f06" providerId="ADAL" clId="{29DEDE22-B6F1-4DF8-827C-260106BE934D}" dt="2024-11-06T11:13:45.226" v="1938" actId="1076"/>
          <ac:picMkLst>
            <pc:docMk/>
            <pc:sldMk cId="76285598" sldId="2147470741"/>
            <ac:picMk id="3" creationId="{573A2AB4-3144-A62D-691C-F623DCCCD0AF}"/>
          </ac:picMkLst>
        </pc:picChg>
      </pc:sldChg>
      <pc:sldChg chg="addSp delSp modSp add mod">
        <pc:chgData name="TEREZA SOPHIA AEKO SASSAKI KATUYAMA" userId="dd6416da-9f8e-461f-a807-b13c84bf4f06" providerId="ADAL" clId="{29DEDE22-B6F1-4DF8-827C-260106BE934D}" dt="2024-11-06T14:42:46.764" v="2977" actId="20577"/>
        <pc:sldMkLst>
          <pc:docMk/>
          <pc:sldMk cId="85089097" sldId="2147470742"/>
        </pc:sldMkLst>
        <pc:spChg chg="add mod">
          <ac:chgData name="TEREZA SOPHIA AEKO SASSAKI KATUYAMA" userId="dd6416da-9f8e-461f-a807-b13c84bf4f06" providerId="ADAL" clId="{29DEDE22-B6F1-4DF8-827C-260106BE934D}" dt="2024-11-06T14:42:46.764" v="2977" actId="20577"/>
          <ac:spMkLst>
            <pc:docMk/>
            <pc:sldMk cId="85089097" sldId="2147470742"/>
            <ac:spMk id="2" creationId="{807A6FD4-0B30-7727-C053-551944CD20DE}"/>
          </ac:spMkLst>
        </pc:spChg>
        <pc:spChg chg="mod">
          <ac:chgData name="TEREZA SOPHIA AEKO SASSAKI KATUYAMA" userId="dd6416da-9f8e-461f-a807-b13c84bf4f06" providerId="ADAL" clId="{29DEDE22-B6F1-4DF8-827C-260106BE934D}" dt="2024-11-05T23:26:18.194" v="836" actId="6549"/>
          <ac:spMkLst>
            <pc:docMk/>
            <pc:sldMk cId="85089097" sldId="2147470742"/>
            <ac:spMk id="51" creationId="{29E66BF6-13BB-9004-10B1-5379151119D2}"/>
          </ac:spMkLst>
        </pc:spChg>
        <pc:spChg chg="del">
          <ac:chgData name="TEREZA SOPHIA AEKO SASSAKI KATUYAMA" userId="dd6416da-9f8e-461f-a807-b13c84bf4f06" providerId="ADAL" clId="{29DEDE22-B6F1-4DF8-827C-260106BE934D}" dt="2024-11-05T22:59:49.418" v="376" actId="478"/>
          <ac:spMkLst>
            <pc:docMk/>
            <pc:sldMk cId="85089097" sldId="2147470742"/>
            <ac:spMk id="52" creationId="{A72D8B6B-93F5-4AAA-D4AD-880417C0A518}"/>
          </ac:spMkLst>
        </pc:spChg>
        <pc:picChg chg="del">
          <ac:chgData name="TEREZA SOPHIA AEKO SASSAKI KATUYAMA" userId="dd6416da-9f8e-461f-a807-b13c84bf4f06" providerId="ADAL" clId="{29DEDE22-B6F1-4DF8-827C-260106BE934D}" dt="2024-11-05T22:59:49.418" v="376" actId="478"/>
          <ac:picMkLst>
            <pc:docMk/>
            <pc:sldMk cId="85089097" sldId="2147470742"/>
            <ac:picMk id="3" creationId="{E140DAE7-58FE-8A70-A2B0-0F21EB9AC95A}"/>
          </ac:picMkLst>
        </pc:picChg>
      </pc:sldChg>
      <pc:sldChg chg="modSp add mod">
        <pc:chgData name="TEREZA SOPHIA AEKO SASSAKI KATUYAMA" userId="dd6416da-9f8e-461f-a807-b13c84bf4f06" providerId="ADAL" clId="{29DEDE22-B6F1-4DF8-827C-260106BE934D}" dt="2024-11-06T14:44:11.970" v="2979" actId="20577"/>
        <pc:sldMkLst>
          <pc:docMk/>
          <pc:sldMk cId="3936254769" sldId="2147470743"/>
        </pc:sldMkLst>
        <pc:spChg chg="mod">
          <ac:chgData name="TEREZA SOPHIA AEKO SASSAKI KATUYAMA" userId="dd6416da-9f8e-461f-a807-b13c84bf4f06" providerId="ADAL" clId="{29DEDE22-B6F1-4DF8-827C-260106BE934D}" dt="2024-11-06T14:44:11.970" v="2979" actId="20577"/>
          <ac:spMkLst>
            <pc:docMk/>
            <pc:sldMk cId="3936254769" sldId="2147470743"/>
            <ac:spMk id="2" creationId="{CF9A1254-ABEC-9DC2-F08B-3DCA282D4053}"/>
          </ac:spMkLst>
        </pc:spChg>
        <pc:spChg chg="mod">
          <ac:chgData name="TEREZA SOPHIA AEKO SASSAKI KATUYAMA" userId="dd6416da-9f8e-461f-a807-b13c84bf4f06" providerId="ADAL" clId="{29DEDE22-B6F1-4DF8-827C-260106BE934D}" dt="2024-11-05T23:27:27.793" v="880" actId="13926"/>
          <ac:spMkLst>
            <pc:docMk/>
            <pc:sldMk cId="3936254769" sldId="2147470743"/>
            <ac:spMk id="51" creationId="{ACC4E41B-FE00-7966-3A55-60C1657007AE}"/>
          </ac:spMkLst>
        </pc:spChg>
      </pc:sldChg>
      <pc:sldChg chg="addSp delSp modSp add mod ord">
        <pc:chgData name="TEREZA SOPHIA AEKO SASSAKI KATUYAMA" userId="dd6416da-9f8e-461f-a807-b13c84bf4f06" providerId="ADAL" clId="{29DEDE22-B6F1-4DF8-827C-260106BE934D}" dt="2024-11-06T01:12:31.458" v="1553" actId="20577"/>
        <pc:sldMkLst>
          <pc:docMk/>
          <pc:sldMk cId="146724862" sldId="2147470744"/>
        </pc:sldMkLst>
        <pc:spChg chg="mod">
          <ac:chgData name="TEREZA SOPHIA AEKO SASSAKI KATUYAMA" userId="dd6416da-9f8e-461f-a807-b13c84bf4f06" providerId="ADAL" clId="{29DEDE22-B6F1-4DF8-827C-260106BE934D}" dt="2024-11-06T00:16:26.368" v="1268" actId="13926"/>
          <ac:spMkLst>
            <pc:docMk/>
            <pc:sldMk cId="146724862" sldId="2147470744"/>
            <ac:spMk id="2" creationId="{6D5851F4-3C68-FE3B-F47C-938C1B9CA8E6}"/>
          </ac:spMkLst>
        </pc:spChg>
        <pc:spChg chg="del mod">
          <ac:chgData name="TEREZA SOPHIA AEKO SASSAKI KATUYAMA" userId="dd6416da-9f8e-461f-a807-b13c84bf4f06" providerId="ADAL" clId="{29DEDE22-B6F1-4DF8-827C-260106BE934D}" dt="2024-11-06T00:16:33.016" v="1271" actId="478"/>
          <ac:spMkLst>
            <pc:docMk/>
            <pc:sldMk cId="146724862" sldId="2147470744"/>
            <ac:spMk id="4" creationId="{4EE793A2-C909-8166-B1EA-5C5BB154C3DB}"/>
          </ac:spMkLst>
        </pc:spChg>
        <pc:spChg chg="add del mod">
          <ac:chgData name="TEREZA SOPHIA AEKO SASSAKI KATUYAMA" userId="dd6416da-9f8e-461f-a807-b13c84bf4f06" providerId="ADAL" clId="{29DEDE22-B6F1-4DF8-827C-260106BE934D}" dt="2024-11-06T00:21:29.591" v="1280" actId="478"/>
          <ac:spMkLst>
            <pc:docMk/>
            <pc:sldMk cId="146724862" sldId="2147470744"/>
            <ac:spMk id="8" creationId="{298E2236-779F-5584-7817-A6ED3F155FEB}"/>
          </ac:spMkLst>
        </pc:spChg>
        <pc:spChg chg="add mod">
          <ac:chgData name="TEREZA SOPHIA AEKO SASSAKI KATUYAMA" userId="dd6416da-9f8e-461f-a807-b13c84bf4f06" providerId="ADAL" clId="{29DEDE22-B6F1-4DF8-827C-260106BE934D}" dt="2024-11-06T01:12:31.458" v="1553" actId="20577"/>
          <ac:spMkLst>
            <pc:docMk/>
            <pc:sldMk cId="146724862" sldId="2147470744"/>
            <ac:spMk id="14" creationId="{7AE6DE0E-F58C-AD89-3ADD-7F605E59C367}"/>
          </ac:spMkLst>
        </pc:spChg>
        <pc:spChg chg="add del mod">
          <ac:chgData name="TEREZA SOPHIA AEKO SASSAKI KATUYAMA" userId="dd6416da-9f8e-461f-a807-b13c84bf4f06" providerId="ADAL" clId="{29DEDE22-B6F1-4DF8-827C-260106BE934D}" dt="2024-11-06T00:24:30.103" v="1379" actId="478"/>
          <ac:spMkLst>
            <pc:docMk/>
            <pc:sldMk cId="146724862" sldId="2147470744"/>
            <ac:spMk id="15" creationId="{7368CB49-241B-629D-7CFE-C812009DF9E6}"/>
          </ac:spMkLst>
        </pc:spChg>
        <pc:picChg chg="add del mod">
          <ac:chgData name="TEREZA SOPHIA AEKO SASSAKI KATUYAMA" userId="dd6416da-9f8e-461f-a807-b13c84bf4f06" providerId="ADAL" clId="{29DEDE22-B6F1-4DF8-827C-260106BE934D}" dt="2024-11-06T00:16:55.101" v="1279" actId="478"/>
          <ac:picMkLst>
            <pc:docMk/>
            <pc:sldMk cId="146724862" sldId="2147470744"/>
            <ac:picMk id="11" creationId="{6166FEA3-A2CD-9172-402C-C9570E7B33AF}"/>
          </ac:picMkLst>
        </pc:picChg>
        <pc:picChg chg="add mod modCrop">
          <ac:chgData name="TEREZA SOPHIA AEKO SASSAKI KATUYAMA" userId="dd6416da-9f8e-461f-a807-b13c84bf4f06" providerId="ADAL" clId="{29DEDE22-B6F1-4DF8-827C-260106BE934D}" dt="2024-11-06T00:22:13.477" v="1287" actId="1076"/>
          <ac:picMkLst>
            <pc:docMk/>
            <pc:sldMk cId="146724862" sldId="2147470744"/>
            <ac:picMk id="13" creationId="{C3924CBA-ED45-D938-B1F0-F4C2383EA3B9}"/>
          </ac:picMkLst>
        </pc:picChg>
        <pc:picChg chg="del">
          <ac:chgData name="TEREZA SOPHIA AEKO SASSAKI KATUYAMA" userId="dd6416da-9f8e-461f-a807-b13c84bf4f06" providerId="ADAL" clId="{29DEDE22-B6F1-4DF8-827C-260106BE934D}" dt="2024-11-06T00:16:27.868" v="1269" actId="478"/>
          <ac:picMkLst>
            <pc:docMk/>
            <pc:sldMk cId="146724862" sldId="2147470744"/>
            <ac:picMk id="1026" creationId="{8859AF13-67E1-A37C-CD57-DE909ECB08E9}"/>
          </ac:picMkLst>
        </pc:picChg>
      </pc:sldChg>
      <pc:sldChg chg="add del">
        <pc:chgData name="TEREZA SOPHIA AEKO SASSAKI KATUYAMA" userId="dd6416da-9f8e-461f-a807-b13c84bf4f06" providerId="ADAL" clId="{29DEDE22-B6F1-4DF8-827C-260106BE934D}" dt="2024-11-06T00:15:56.992" v="1217" actId="47"/>
        <pc:sldMkLst>
          <pc:docMk/>
          <pc:sldMk cId="2161617486" sldId="2147470744"/>
        </pc:sldMkLst>
      </pc:sldChg>
      <pc:sldChg chg="add ord">
        <pc:chgData name="TEREZA SOPHIA AEKO SASSAKI KATUYAMA" userId="dd6416da-9f8e-461f-a807-b13c84bf4f06" providerId="ADAL" clId="{29DEDE22-B6F1-4DF8-827C-260106BE934D}" dt="2024-11-06T00:31:13.065" v="1526"/>
        <pc:sldMkLst>
          <pc:docMk/>
          <pc:sldMk cId="1010634860" sldId="2147470745"/>
        </pc:sldMkLst>
      </pc:sldChg>
      <pc:sldChg chg="addSp modSp add">
        <pc:chgData name="TEREZA SOPHIA AEKO SASSAKI KATUYAMA" userId="dd6416da-9f8e-461f-a807-b13c84bf4f06" providerId="ADAL" clId="{29DEDE22-B6F1-4DF8-827C-260106BE934D}" dt="2024-11-06T01:17:36.454" v="1573"/>
        <pc:sldMkLst>
          <pc:docMk/>
          <pc:sldMk cId="2394993866" sldId="2147470746"/>
        </pc:sldMkLst>
        <pc:spChg chg="add mod">
          <ac:chgData name="TEREZA SOPHIA AEKO SASSAKI KATUYAMA" userId="dd6416da-9f8e-461f-a807-b13c84bf4f06" providerId="ADAL" clId="{29DEDE22-B6F1-4DF8-827C-260106BE934D}" dt="2024-11-06T01:17:36.454" v="1573"/>
          <ac:spMkLst>
            <pc:docMk/>
            <pc:sldMk cId="2394993866" sldId="2147470746"/>
            <ac:spMk id="15" creationId="{AB994CD2-9F84-1539-A3A3-9ABDE34FB6AB}"/>
          </ac:spMkLst>
        </pc:spChg>
        <pc:picChg chg="add mod">
          <ac:chgData name="TEREZA SOPHIA AEKO SASSAKI KATUYAMA" userId="dd6416da-9f8e-461f-a807-b13c84bf4f06" providerId="ADAL" clId="{29DEDE22-B6F1-4DF8-827C-260106BE934D}" dt="2024-11-06T01:17:36.454" v="1573"/>
          <ac:picMkLst>
            <pc:docMk/>
            <pc:sldMk cId="2394993866" sldId="2147470746"/>
            <ac:picMk id="14" creationId="{BF06B7C0-497D-F4DD-54E1-BE85888D08C6}"/>
          </ac:picMkLst>
        </pc:picChg>
      </pc:sldChg>
      <pc:sldChg chg="addSp modSp add mod ord">
        <pc:chgData name="TEREZA SOPHIA AEKO SASSAKI KATUYAMA" userId="dd6416da-9f8e-461f-a807-b13c84bf4f06" providerId="ADAL" clId="{29DEDE22-B6F1-4DF8-827C-260106BE934D}" dt="2024-11-06T01:17:57.578" v="1581" actId="14100"/>
        <pc:sldMkLst>
          <pc:docMk/>
          <pc:sldMk cId="3513973371" sldId="2147470747"/>
        </pc:sldMkLst>
        <pc:spChg chg="add mod">
          <ac:chgData name="TEREZA SOPHIA AEKO SASSAKI KATUYAMA" userId="dd6416da-9f8e-461f-a807-b13c84bf4f06" providerId="ADAL" clId="{29DEDE22-B6F1-4DF8-827C-260106BE934D}" dt="2024-11-06T01:17:57.578" v="1581" actId="14100"/>
          <ac:spMkLst>
            <pc:docMk/>
            <pc:sldMk cId="3513973371" sldId="2147470747"/>
            <ac:spMk id="14" creationId="{AFCCE447-77F1-9119-1900-292EEEC66F56}"/>
          </ac:spMkLst>
        </pc:spChg>
        <pc:spChg chg="add mod">
          <ac:chgData name="TEREZA SOPHIA AEKO SASSAKI KATUYAMA" userId="dd6416da-9f8e-461f-a807-b13c84bf4f06" providerId="ADAL" clId="{29DEDE22-B6F1-4DF8-827C-260106BE934D}" dt="2024-11-06T01:17:52.964" v="1580" actId="14100"/>
          <ac:spMkLst>
            <pc:docMk/>
            <pc:sldMk cId="3513973371" sldId="2147470747"/>
            <ac:spMk id="15" creationId="{3ABE3998-79DC-6F9B-C914-B804175F2E5C}"/>
          </ac:spMkLst>
        </pc:spChg>
      </pc:sldChg>
      <pc:sldChg chg="addSp modSp add ord">
        <pc:chgData name="TEREZA SOPHIA AEKO SASSAKI KATUYAMA" userId="dd6416da-9f8e-461f-a807-b13c84bf4f06" providerId="ADAL" clId="{29DEDE22-B6F1-4DF8-827C-260106BE934D}" dt="2024-11-06T01:18:15.081" v="1586"/>
        <pc:sldMkLst>
          <pc:docMk/>
          <pc:sldMk cId="185660210" sldId="2147470748"/>
        </pc:sldMkLst>
        <pc:spChg chg="add mod">
          <ac:chgData name="TEREZA SOPHIA AEKO SASSAKI KATUYAMA" userId="dd6416da-9f8e-461f-a807-b13c84bf4f06" providerId="ADAL" clId="{29DEDE22-B6F1-4DF8-827C-260106BE934D}" dt="2024-11-06T01:18:15.081" v="1586"/>
          <ac:spMkLst>
            <pc:docMk/>
            <pc:sldMk cId="185660210" sldId="2147470748"/>
            <ac:spMk id="14" creationId="{976BD597-E431-519E-F570-EEEECAD033AF}"/>
          </ac:spMkLst>
        </pc:spChg>
      </pc:sldChg>
      <pc:sldChg chg="addSp modSp add">
        <pc:chgData name="TEREZA SOPHIA AEKO SASSAKI KATUYAMA" userId="dd6416da-9f8e-461f-a807-b13c84bf4f06" providerId="ADAL" clId="{29DEDE22-B6F1-4DF8-827C-260106BE934D}" dt="2024-11-06T01:18:28.672" v="1589"/>
        <pc:sldMkLst>
          <pc:docMk/>
          <pc:sldMk cId="1888021800" sldId="2147470749"/>
        </pc:sldMkLst>
        <pc:spChg chg="add mod">
          <ac:chgData name="TEREZA SOPHIA AEKO SASSAKI KATUYAMA" userId="dd6416da-9f8e-461f-a807-b13c84bf4f06" providerId="ADAL" clId="{29DEDE22-B6F1-4DF8-827C-260106BE934D}" dt="2024-11-06T01:18:28.672" v="1589"/>
          <ac:spMkLst>
            <pc:docMk/>
            <pc:sldMk cId="1888021800" sldId="2147470749"/>
            <ac:spMk id="15" creationId="{BA37755A-AF52-E87F-D344-95F6EA3D9416}"/>
          </ac:spMkLst>
        </pc:spChg>
      </pc:sldChg>
      <pc:sldChg chg="modSp add mod">
        <pc:chgData name="TEREZA SOPHIA AEKO SASSAKI KATUYAMA" userId="dd6416da-9f8e-461f-a807-b13c84bf4f06" providerId="ADAL" clId="{29DEDE22-B6F1-4DF8-827C-260106BE934D}" dt="2024-11-06T16:32:23.308" v="3297" actId="20577"/>
        <pc:sldMkLst>
          <pc:docMk/>
          <pc:sldMk cId="3966657128" sldId="2147470750"/>
        </pc:sldMkLst>
        <pc:spChg chg="mod">
          <ac:chgData name="TEREZA SOPHIA AEKO SASSAKI KATUYAMA" userId="dd6416da-9f8e-461f-a807-b13c84bf4f06" providerId="ADAL" clId="{29DEDE22-B6F1-4DF8-827C-260106BE934D}" dt="2024-11-06T16:32:23.308" v="3297" actId="20577"/>
          <ac:spMkLst>
            <pc:docMk/>
            <pc:sldMk cId="3966657128" sldId="2147470750"/>
            <ac:spMk id="52" creationId="{4C72E44F-9FAF-6B2A-24A2-20CD11A6F73F}"/>
          </ac:spMkLst>
        </pc:spChg>
      </pc:sldChg>
      <pc:sldChg chg="addSp delSp modSp add mod ord">
        <pc:chgData name="TEREZA SOPHIA AEKO SASSAKI KATUYAMA" userId="dd6416da-9f8e-461f-a807-b13c84bf4f06" providerId="ADAL" clId="{29DEDE22-B6F1-4DF8-827C-260106BE934D}" dt="2024-11-06T11:22:27.988" v="1962" actId="1038"/>
        <pc:sldMkLst>
          <pc:docMk/>
          <pc:sldMk cId="4202490368" sldId="2147470751"/>
        </pc:sldMkLst>
        <pc:spChg chg="mod">
          <ac:chgData name="TEREZA SOPHIA AEKO SASSAKI KATUYAMA" userId="dd6416da-9f8e-461f-a807-b13c84bf4f06" providerId="ADAL" clId="{29DEDE22-B6F1-4DF8-827C-260106BE934D}" dt="2024-11-06T11:21:47.816" v="1944" actId="20577"/>
          <ac:spMkLst>
            <pc:docMk/>
            <pc:sldMk cId="4202490368" sldId="2147470751"/>
            <ac:spMk id="2" creationId="{39D251AD-FA25-AA1E-7071-619A250AE884}"/>
          </ac:spMkLst>
        </pc:spChg>
        <pc:spChg chg="add mod">
          <ac:chgData name="TEREZA SOPHIA AEKO SASSAKI KATUYAMA" userId="dd6416da-9f8e-461f-a807-b13c84bf4f06" providerId="ADAL" clId="{29DEDE22-B6F1-4DF8-827C-260106BE934D}" dt="2024-11-06T11:22:27.988" v="1962" actId="1038"/>
          <ac:spMkLst>
            <pc:docMk/>
            <pc:sldMk cId="4202490368" sldId="2147470751"/>
            <ac:spMk id="8" creationId="{2D3FA2E8-0621-6BC3-B7AD-5247A9BC9B99}"/>
          </ac:spMkLst>
        </pc:spChg>
        <pc:picChg chg="add mod">
          <ac:chgData name="TEREZA SOPHIA AEKO SASSAKI KATUYAMA" userId="dd6416da-9f8e-461f-a807-b13c84bf4f06" providerId="ADAL" clId="{29DEDE22-B6F1-4DF8-827C-260106BE934D}" dt="2024-11-06T11:21:45.697" v="1942" actId="1076"/>
          <ac:picMkLst>
            <pc:docMk/>
            <pc:sldMk cId="4202490368" sldId="2147470751"/>
            <ac:picMk id="5" creationId="{FF566AE1-D269-4D9A-1C64-C80DB252559D}"/>
          </ac:picMkLst>
        </pc:picChg>
        <pc:picChg chg="del">
          <ac:chgData name="TEREZA SOPHIA AEKO SASSAKI KATUYAMA" userId="dd6416da-9f8e-461f-a807-b13c84bf4f06" providerId="ADAL" clId="{29DEDE22-B6F1-4DF8-827C-260106BE934D}" dt="2024-11-06T11:21:41.445" v="1940" actId="478"/>
          <ac:picMkLst>
            <pc:docMk/>
            <pc:sldMk cId="4202490368" sldId="2147470751"/>
            <ac:picMk id="13" creationId="{2AE45C33-9E58-E4A2-1E74-652CA6522398}"/>
          </ac:picMkLst>
        </pc:picChg>
      </pc:sldChg>
      <pc:sldChg chg="addSp modSp add mod ord">
        <pc:chgData name="TEREZA SOPHIA AEKO SASSAKI KATUYAMA" userId="dd6416da-9f8e-461f-a807-b13c84bf4f06" providerId="ADAL" clId="{29DEDE22-B6F1-4DF8-827C-260106BE934D}" dt="2024-11-06T11:35:29.624" v="2118" actId="2711"/>
        <pc:sldMkLst>
          <pc:docMk/>
          <pc:sldMk cId="3581801387" sldId="2147470752"/>
        </pc:sldMkLst>
        <pc:spChg chg="add mod">
          <ac:chgData name="TEREZA SOPHIA AEKO SASSAKI KATUYAMA" userId="dd6416da-9f8e-461f-a807-b13c84bf4f06" providerId="ADAL" clId="{29DEDE22-B6F1-4DF8-827C-260106BE934D}" dt="2024-11-06T11:35:29.624" v="2118" actId="2711"/>
          <ac:spMkLst>
            <pc:docMk/>
            <pc:sldMk cId="3581801387" sldId="2147470752"/>
            <ac:spMk id="2" creationId="{1F702945-1141-AFA5-F680-FB498FFD9C44}"/>
          </ac:spMkLst>
        </pc:spChg>
        <pc:spChg chg="mod">
          <ac:chgData name="TEREZA SOPHIA AEKO SASSAKI KATUYAMA" userId="dd6416da-9f8e-461f-a807-b13c84bf4f06" providerId="ADAL" clId="{29DEDE22-B6F1-4DF8-827C-260106BE934D}" dt="2024-11-06T11:25:08.334" v="1972" actId="20577"/>
          <ac:spMkLst>
            <pc:docMk/>
            <pc:sldMk cId="3581801387" sldId="2147470752"/>
            <ac:spMk id="51" creationId="{FD54749A-AD75-36B8-C17A-BF04AE5FF1F2}"/>
          </ac:spMkLst>
        </pc:spChg>
        <pc:spChg chg="mod">
          <ac:chgData name="TEREZA SOPHIA AEKO SASSAKI KATUYAMA" userId="dd6416da-9f8e-461f-a807-b13c84bf4f06" providerId="ADAL" clId="{29DEDE22-B6F1-4DF8-827C-260106BE934D}" dt="2024-11-06T11:27:28.834" v="2094" actId="207"/>
          <ac:spMkLst>
            <pc:docMk/>
            <pc:sldMk cId="3581801387" sldId="2147470752"/>
            <ac:spMk id="54" creationId="{9DCD0025-1D03-5429-DBA3-90FA9A072E1F}"/>
          </ac:spMkLst>
        </pc:spChg>
        <pc:spChg chg="mod">
          <ac:chgData name="TEREZA SOPHIA AEKO SASSAKI KATUYAMA" userId="dd6416da-9f8e-461f-a807-b13c84bf4f06" providerId="ADAL" clId="{29DEDE22-B6F1-4DF8-827C-260106BE934D}" dt="2024-11-06T11:27:32.553" v="2095" actId="1076"/>
          <ac:spMkLst>
            <pc:docMk/>
            <pc:sldMk cId="3581801387" sldId="2147470752"/>
            <ac:spMk id="56" creationId="{C4215D6D-5CC4-ADDE-B9FA-7DAE7B24ECF5}"/>
          </ac:spMkLst>
        </pc:spChg>
      </pc:sldChg>
      <pc:sldChg chg="addSp modSp add mod">
        <pc:chgData name="TEREZA SOPHIA AEKO SASSAKI KATUYAMA" userId="dd6416da-9f8e-461f-a807-b13c84bf4f06" providerId="ADAL" clId="{29DEDE22-B6F1-4DF8-827C-260106BE934D}" dt="2024-11-06T11:36:20.001" v="2205" actId="20577"/>
        <pc:sldMkLst>
          <pc:docMk/>
          <pc:sldMk cId="3620026950" sldId="2147470753"/>
        </pc:sldMkLst>
        <pc:spChg chg="add mod">
          <ac:chgData name="TEREZA SOPHIA AEKO SASSAKI KATUYAMA" userId="dd6416da-9f8e-461f-a807-b13c84bf4f06" providerId="ADAL" clId="{29DEDE22-B6F1-4DF8-827C-260106BE934D}" dt="2024-11-06T11:35:42.792" v="2140" actId="20577"/>
          <ac:spMkLst>
            <pc:docMk/>
            <pc:sldMk cId="3620026950" sldId="2147470753"/>
            <ac:spMk id="2" creationId="{B452EE65-28E7-F509-DABA-BAF870F5BC47}"/>
          </ac:spMkLst>
        </pc:spChg>
        <pc:spChg chg="mod">
          <ac:chgData name="TEREZA SOPHIA AEKO SASSAKI KATUYAMA" userId="dd6416da-9f8e-461f-a807-b13c84bf4f06" providerId="ADAL" clId="{29DEDE22-B6F1-4DF8-827C-260106BE934D}" dt="2024-11-06T11:36:20.001" v="2205" actId="20577"/>
          <ac:spMkLst>
            <pc:docMk/>
            <pc:sldMk cId="3620026950" sldId="2147470753"/>
            <ac:spMk id="54" creationId="{BF7DD2DD-A550-D072-91C2-487A1E555FC0}"/>
          </ac:spMkLst>
        </pc:spChg>
        <pc:spChg chg="mod">
          <ac:chgData name="TEREZA SOPHIA AEKO SASSAKI KATUYAMA" userId="dd6416da-9f8e-461f-a807-b13c84bf4f06" providerId="ADAL" clId="{29DEDE22-B6F1-4DF8-827C-260106BE934D}" dt="2024-11-06T11:36:09.837" v="2194" actId="20577"/>
          <ac:spMkLst>
            <pc:docMk/>
            <pc:sldMk cId="3620026950" sldId="2147470753"/>
            <ac:spMk id="56" creationId="{B271026C-BA18-72B4-BF69-1B17428F55C5}"/>
          </ac:spMkLst>
        </pc:spChg>
      </pc:sldChg>
      <pc:sldChg chg="addSp delSp modSp add mod">
        <pc:chgData name="TEREZA SOPHIA AEKO SASSAKI KATUYAMA" userId="dd6416da-9f8e-461f-a807-b13c84bf4f06" providerId="ADAL" clId="{29DEDE22-B6F1-4DF8-827C-260106BE934D}" dt="2024-11-06T11:48:50.619" v="2458" actId="1076"/>
        <pc:sldMkLst>
          <pc:docMk/>
          <pc:sldMk cId="3100168435" sldId="2147470754"/>
        </pc:sldMkLst>
        <pc:spChg chg="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2" creationId="{06FEBB09-97A7-BDB9-4348-62BD6E84BE24}"/>
          </ac:spMkLst>
        </pc:spChg>
        <pc:spChg chg="add 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3" creationId="{12A1EE0C-1F32-2702-EF95-2AD912B1F669}"/>
          </ac:spMkLst>
        </pc:spChg>
        <pc:spChg chg="add 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4" creationId="{75BE9776-5499-94FB-0D14-D877BC195DA9}"/>
          </ac:spMkLst>
        </pc:spChg>
        <pc:spChg chg="add del mod">
          <ac:chgData name="TEREZA SOPHIA AEKO SASSAKI KATUYAMA" userId="dd6416da-9f8e-461f-a807-b13c84bf4f06" providerId="ADAL" clId="{29DEDE22-B6F1-4DF8-827C-260106BE934D}" dt="2024-11-06T11:47:17.206" v="2398" actId="478"/>
          <ac:spMkLst>
            <pc:docMk/>
            <pc:sldMk cId="3100168435" sldId="2147470754"/>
            <ac:spMk id="5" creationId="{B65C9F1D-CDB6-5849-1910-CA46FDBB7009}"/>
          </ac:spMkLst>
        </pc:spChg>
        <pc:spChg chg="add mod">
          <ac:chgData name="TEREZA SOPHIA AEKO SASSAKI KATUYAMA" userId="dd6416da-9f8e-461f-a807-b13c84bf4f06" providerId="ADAL" clId="{29DEDE22-B6F1-4DF8-827C-260106BE934D}" dt="2024-11-06T11:47:10.775" v="2394"/>
          <ac:spMkLst>
            <pc:docMk/>
            <pc:sldMk cId="3100168435" sldId="2147470754"/>
            <ac:spMk id="6" creationId="{2668B21F-5A44-8B49-89F0-7C128A0E6413}"/>
          </ac:spMkLst>
        </pc:spChg>
        <pc:spChg chg="add mod">
          <ac:chgData name="TEREZA SOPHIA AEKO SASSAKI KATUYAMA" userId="dd6416da-9f8e-461f-a807-b13c84bf4f06" providerId="ADAL" clId="{29DEDE22-B6F1-4DF8-827C-260106BE934D}" dt="2024-11-06T11:47:10.775" v="2394"/>
          <ac:spMkLst>
            <pc:docMk/>
            <pc:sldMk cId="3100168435" sldId="2147470754"/>
            <ac:spMk id="7" creationId="{3A5BF31F-F8C6-6DEB-1288-B7EE9BBC903B}"/>
          </ac:spMkLst>
        </pc:spChg>
        <pc:spChg chg="add mod">
          <ac:chgData name="TEREZA SOPHIA AEKO SASSAKI KATUYAMA" userId="dd6416da-9f8e-461f-a807-b13c84bf4f06" providerId="ADAL" clId="{29DEDE22-B6F1-4DF8-827C-260106BE934D}" dt="2024-11-06T11:47:10.775" v="2394"/>
          <ac:spMkLst>
            <pc:docMk/>
            <pc:sldMk cId="3100168435" sldId="2147470754"/>
            <ac:spMk id="8" creationId="{1949E6B8-4357-743D-5661-E32E5D5CDA43}"/>
          </ac:spMkLst>
        </pc:spChg>
        <pc:spChg chg="add 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9" creationId="{793DD229-889D-757B-A02A-29746CDD40CD}"/>
          </ac:spMkLst>
        </pc:spChg>
        <pc:spChg chg="add 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10" creationId="{D81B9CB2-E112-003C-066C-5309591AF9AE}"/>
          </ac:spMkLst>
        </pc:spChg>
        <pc:spChg chg="add 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11" creationId="{7037A503-E924-E9E6-8FE8-0C104AB3A349}"/>
          </ac:spMkLst>
        </pc:spChg>
        <pc:spChg chg="del">
          <ac:chgData name="TEREZA SOPHIA AEKO SASSAKI KATUYAMA" userId="dd6416da-9f8e-461f-a807-b13c84bf4f06" providerId="ADAL" clId="{29DEDE22-B6F1-4DF8-827C-260106BE934D}" dt="2024-11-06T11:43:30.518" v="2246" actId="478"/>
          <ac:spMkLst>
            <pc:docMk/>
            <pc:sldMk cId="3100168435" sldId="2147470754"/>
            <ac:spMk id="52" creationId="{F414974C-D821-A0C6-A6BA-56830DF036D8}"/>
          </ac:spMkLst>
        </pc:spChg>
        <pc:spChg chg="mod">
          <ac:chgData name="TEREZA SOPHIA AEKO SASSAKI KATUYAMA" userId="dd6416da-9f8e-461f-a807-b13c84bf4f06" providerId="ADAL" clId="{29DEDE22-B6F1-4DF8-827C-260106BE934D}" dt="2024-11-06T11:48:50.619" v="2458" actId="1076"/>
          <ac:spMkLst>
            <pc:docMk/>
            <pc:sldMk cId="3100168435" sldId="2147470754"/>
            <ac:spMk id="54" creationId="{D6F8A2E9-65F5-DF2A-024A-926AC9823D5C}"/>
          </ac:spMkLst>
        </pc:spChg>
        <pc:spChg chg="del">
          <ac:chgData name="TEREZA SOPHIA AEKO SASSAKI KATUYAMA" userId="dd6416da-9f8e-461f-a807-b13c84bf4f06" providerId="ADAL" clId="{29DEDE22-B6F1-4DF8-827C-260106BE934D}" dt="2024-11-06T11:43:31.896" v="2247" actId="478"/>
          <ac:spMkLst>
            <pc:docMk/>
            <pc:sldMk cId="3100168435" sldId="2147470754"/>
            <ac:spMk id="56" creationId="{121A5B4A-4830-97D2-1034-2EBB6B20A425}"/>
          </ac:spMkLst>
        </pc:spChg>
      </pc:sldChg>
      <pc:sldChg chg="addSp delSp modSp add mod">
        <pc:chgData name="TEREZA SOPHIA AEKO SASSAKI KATUYAMA" userId="dd6416da-9f8e-461f-a807-b13c84bf4f06" providerId="ADAL" clId="{29DEDE22-B6F1-4DF8-827C-260106BE934D}" dt="2024-11-06T12:06:38.097" v="2596" actId="478"/>
        <pc:sldMkLst>
          <pc:docMk/>
          <pc:sldMk cId="1468018671" sldId="2147470755"/>
        </pc:sldMkLst>
        <pc:spChg chg="mod">
          <ac:chgData name="TEREZA SOPHIA AEKO SASSAKI KATUYAMA" userId="dd6416da-9f8e-461f-a807-b13c84bf4f06" providerId="ADAL" clId="{29DEDE22-B6F1-4DF8-827C-260106BE934D}" dt="2024-11-06T11:53:00.187" v="2557" actId="20577"/>
          <ac:spMkLst>
            <pc:docMk/>
            <pc:sldMk cId="1468018671" sldId="2147470755"/>
            <ac:spMk id="2" creationId="{9437F641-31CC-53C5-32E4-D010F63CDBB4}"/>
          </ac:spMkLst>
        </pc:spChg>
        <pc:spChg chg="mod">
          <ac:chgData name="TEREZA SOPHIA AEKO SASSAKI KATUYAMA" userId="dd6416da-9f8e-461f-a807-b13c84bf4f06" providerId="ADAL" clId="{29DEDE22-B6F1-4DF8-827C-260106BE934D}" dt="2024-11-06T11:54:12.956" v="2595" actId="20577"/>
          <ac:spMkLst>
            <pc:docMk/>
            <pc:sldMk cId="1468018671" sldId="2147470755"/>
            <ac:spMk id="3" creationId="{5CFF7BBD-47C4-F929-0AFB-21484E6A924C}"/>
          </ac:spMkLst>
        </pc:spChg>
        <pc:spChg chg="del">
          <ac:chgData name="TEREZA SOPHIA AEKO SASSAKI KATUYAMA" userId="dd6416da-9f8e-461f-a807-b13c84bf4f06" providerId="ADAL" clId="{29DEDE22-B6F1-4DF8-827C-260106BE934D}" dt="2024-11-06T11:51:28.290" v="2515" actId="478"/>
          <ac:spMkLst>
            <pc:docMk/>
            <pc:sldMk cId="1468018671" sldId="2147470755"/>
            <ac:spMk id="4" creationId="{1FA9E28E-23FF-F7D6-D5B0-ADB7A7A0D16D}"/>
          </ac:spMkLst>
        </pc:spChg>
        <pc:spChg chg="add mod">
          <ac:chgData name="TEREZA SOPHIA AEKO SASSAKI KATUYAMA" userId="dd6416da-9f8e-461f-a807-b13c84bf4f06" providerId="ADAL" clId="{29DEDE22-B6F1-4DF8-827C-260106BE934D}" dt="2024-11-06T11:53:11.214" v="2563" actId="20577"/>
          <ac:spMkLst>
            <pc:docMk/>
            <pc:sldMk cId="1468018671" sldId="2147470755"/>
            <ac:spMk id="5" creationId="{561B0EEA-13DC-F528-396C-ED99704342F9}"/>
          </ac:spMkLst>
        </pc:spChg>
        <pc:spChg chg="del mod">
          <ac:chgData name="TEREZA SOPHIA AEKO SASSAKI KATUYAMA" userId="dd6416da-9f8e-461f-a807-b13c84bf4f06" providerId="ADAL" clId="{29DEDE22-B6F1-4DF8-827C-260106BE934D}" dt="2024-11-06T12:06:38.097" v="2596" actId="478"/>
          <ac:spMkLst>
            <pc:docMk/>
            <pc:sldMk cId="1468018671" sldId="2147470755"/>
            <ac:spMk id="9" creationId="{348A3463-9FA9-A65D-92B2-83BCDEA471E5}"/>
          </ac:spMkLst>
        </pc:spChg>
        <pc:spChg chg="del mod">
          <ac:chgData name="TEREZA SOPHIA AEKO SASSAKI KATUYAMA" userId="dd6416da-9f8e-461f-a807-b13c84bf4f06" providerId="ADAL" clId="{29DEDE22-B6F1-4DF8-827C-260106BE934D}" dt="2024-11-06T12:06:38.097" v="2596" actId="478"/>
          <ac:spMkLst>
            <pc:docMk/>
            <pc:sldMk cId="1468018671" sldId="2147470755"/>
            <ac:spMk id="10" creationId="{7E1AA8AE-D564-E221-D5AA-892854FA8A52}"/>
          </ac:spMkLst>
        </pc:spChg>
        <pc:spChg chg="del mod">
          <ac:chgData name="TEREZA SOPHIA AEKO SASSAKI KATUYAMA" userId="dd6416da-9f8e-461f-a807-b13c84bf4f06" providerId="ADAL" clId="{29DEDE22-B6F1-4DF8-827C-260106BE934D}" dt="2024-11-06T12:06:38.097" v="2596" actId="478"/>
          <ac:spMkLst>
            <pc:docMk/>
            <pc:sldMk cId="1468018671" sldId="2147470755"/>
            <ac:spMk id="11" creationId="{2461BA9B-9035-E43D-0BBF-CC81472872AD}"/>
          </ac:spMkLst>
        </pc:spChg>
        <pc:spChg chg="mod">
          <ac:chgData name="TEREZA SOPHIA AEKO SASSAKI KATUYAMA" userId="dd6416da-9f8e-461f-a807-b13c84bf4f06" providerId="ADAL" clId="{29DEDE22-B6F1-4DF8-827C-260106BE934D}" dt="2024-11-06T11:51:06.879" v="2514" actId="20577"/>
          <ac:spMkLst>
            <pc:docMk/>
            <pc:sldMk cId="1468018671" sldId="2147470755"/>
            <ac:spMk id="54" creationId="{02007A19-D738-6703-A763-9611DA8841D2}"/>
          </ac:spMkLst>
        </pc:spChg>
      </pc:sldChg>
      <pc:sldChg chg="addSp delSp modSp add mod ord">
        <pc:chgData name="TEREZA SOPHIA AEKO SASSAKI KATUYAMA" userId="dd6416da-9f8e-461f-a807-b13c84bf4f06" providerId="ADAL" clId="{29DEDE22-B6F1-4DF8-827C-260106BE934D}" dt="2024-11-06T12:27:59.737" v="2860" actId="20577"/>
        <pc:sldMkLst>
          <pc:docMk/>
          <pc:sldMk cId="4094480843" sldId="2147470756"/>
        </pc:sldMkLst>
        <pc:spChg chg="del">
          <ac:chgData name="TEREZA SOPHIA AEKO SASSAKI KATUYAMA" userId="dd6416da-9f8e-461f-a807-b13c84bf4f06" providerId="ADAL" clId="{29DEDE22-B6F1-4DF8-827C-260106BE934D}" dt="2024-11-06T12:13:29.668" v="2600" actId="478"/>
          <ac:spMkLst>
            <pc:docMk/>
            <pc:sldMk cId="4094480843" sldId="2147470756"/>
            <ac:spMk id="2" creationId="{103CD662-1A19-22FF-8DFA-33D07E30395C}"/>
          </ac:spMkLst>
        </pc:spChg>
        <pc:spChg chg="add mod">
          <ac:chgData name="TEREZA SOPHIA AEKO SASSAKI KATUYAMA" userId="dd6416da-9f8e-461f-a807-b13c84bf4f06" providerId="ADAL" clId="{29DEDE22-B6F1-4DF8-827C-260106BE934D}" dt="2024-11-06T12:13:49.588" v="2637" actId="20577"/>
          <ac:spMkLst>
            <pc:docMk/>
            <pc:sldMk cId="4094480843" sldId="2147470756"/>
            <ac:spMk id="3" creationId="{78B6AEED-8DC8-C0C0-0106-D31754451491}"/>
          </ac:spMkLst>
        </pc:spChg>
        <pc:spChg chg="mod">
          <ac:chgData name="TEREZA SOPHIA AEKO SASSAKI KATUYAMA" userId="dd6416da-9f8e-461f-a807-b13c84bf4f06" providerId="ADAL" clId="{29DEDE22-B6F1-4DF8-827C-260106BE934D}" dt="2024-11-06T12:13:34.894" v="2618" actId="20577"/>
          <ac:spMkLst>
            <pc:docMk/>
            <pc:sldMk cId="4094480843" sldId="2147470756"/>
            <ac:spMk id="51" creationId="{A0AF75C2-7B29-520F-4F4B-88C146C88655}"/>
          </ac:spMkLst>
        </pc:spChg>
        <pc:spChg chg="mod">
          <ac:chgData name="TEREZA SOPHIA AEKO SASSAKI KATUYAMA" userId="dd6416da-9f8e-461f-a807-b13c84bf4f06" providerId="ADAL" clId="{29DEDE22-B6F1-4DF8-827C-260106BE934D}" dt="2024-11-06T12:27:59.737" v="2860" actId="20577"/>
          <ac:spMkLst>
            <pc:docMk/>
            <pc:sldMk cId="4094480843" sldId="2147470756"/>
            <ac:spMk id="54" creationId="{FB051C74-5B20-07B6-6436-45D5B6476981}"/>
          </ac:spMkLst>
        </pc:spChg>
        <pc:spChg chg="del">
          <ac:chgData name="TEREZA SOPHIA AEKO SASSAKI KATUYAMA" userId="dd6416da-9f8e-461f-a807-b13c84bf4f06" providerId="ADAL" clId="{29DEDE22-B6F1-4DF8-827C-260106BE934D}" dt="2024-11-06T12:19:49.958" v="2736" actId="478"/>
          <ac:spMkLst>
            <pc:docMk/>
            <pc:sldMk cId="4094480843" sldId="2147470756"/>
            <ac:spMk id="56" creationId="{DC9B410F-CCF4-34A3-4F0B-B653CAE19372}"/>
          </ac:spMkLst>
        </pc:spChg>
      </pc:sldChg>
      <pc:sldChg chg="addSp delSp modSp add mod">
        <pc:chgData name="TEREZA SOPHIA AEKO SASSAKI KATUYAMA" userId="dd6416da-9f8e-461f-a807-b13c84bf4f06" providerId="ADAL" clId="{29DEDE22-B6F1-4DF8-827C-260106BE934D}" dt="2024-11-06T12:43:07.777" v="2971" actId="20577"/>
        <pc:sldMkLst>
          <pc:docMk/>
          <pc:sldMk cId="3337690094" sldId="2147470757"/>
        </pc:sldMkLst>
        <pc:spChg chg="add mod">
          <ac:chgData name="TEREZA SOPHIA AEKO SASSAKI KATUYAMA" userId="dd6416da-9f8e-461f-a807-b13c84bf4f06" providerId="ADAL" clId="{29DEDE22-B6F1-4DF8-827C-260106BE934D}" dt="2024-11-06T12:41:18.889" v="2874"/>
          <ac:spMkLst>
            <pc:docMk/>
            <pc:sldMk cId="3337690094" sldId="2147470757"/>
            <ac:spMk id="2" creationId="{1D1F11A2-66A6-E40F-A7BE-715703FD39E7}"/>
          </ac:spMkLst>
        </pc:spChg>
        <pc:spChg chg="del">
          <ac:chgData name="TEREZA SOPHIA AEKO SASSAKI KATUYAMA" userId="dd6416da-9f8e-461f-a807-b13c84bf4f06" providerId="ADAL" clId="{29DEDE22-B6F1-4DF8-827C-260106BE934D}" dt="2024-11-06T12:41:18.545" v="2873" actId="478"/>
          <ac:spMkLst>
            <pc:docMk/>
            <pc:sldMk cId="3337690094" sldId="2147470757"/>
            <ac:spMk id="3" creationId="{B9F83B20-347C-2F56-6C2F-DE4A2587E482}"/>
          </ac:spMkLst>
        </pc:spChg>
        <pc:spChg chg="add mod">
          <ac:chgData name="TEREZA SOPHIA AEKO SASSAKI KATUYAMA" userId="dd6416da-9f8e-461f-a807-b13c84bf4f06" providerId="ADAL" clId="{29DEDE22-B6F1-4DF8-827C-260106BE934D}" dt="2024-11-06T12:43:07.777" v="2971" actId="20577"/>
          <ac:spMkLst>
            <pc:docMk/>
            <pc:sldMk cId="3337690094" sldId="2147470757"/>
            <ac:spMk id="4" creationId="{CFD0CAC3-B57C-655E-E9AC-CF8ED8AD0482}"/>
          </ac:spMkLst>
        </pc:spChg>
        <pc:spChg chg="add mod">
          <ac:chgData name="TEREZA SOPHIA AEKO SASSAKI KATUYAMA" userId="dd6416da-9f8e-461f-a807-b13c84bf4f06" providerId="ADAL" clId="{29DEDE22-B6F1-4DF8-827C-260106BE934D}" dt="2024-11-06T12:42:49.389" v="2926"/>
          <ac:spMkLst>
            <pc:docMk/>
            <pc:sldMk cId="3337690094" sldId="2147470757"/>
            <ac:spMk id="5" creationId="{57E9EB52-9924-3D41-D9A1-B2AC386B9AF2}"/>
          </ac:spMkLst>
        </pc:spChg>
        <pc:spChg chg="add mod">
          <ac:chgData name="TEREZA SOPHIA AEKO SASSAKI KATUYAMA" userId="dd6416da-9f8e-461f-a807-b13c84bf4f06" providerId="ADAL" clId="{29DEDE22-B6F1-4DF8-827C-260106BE934D}" dt="2024-11-06T12:43:03.826" v="2970" actId="20577"/>
          <ac:spMkLst>
            <pc:docMk/>
            <pc:sldMk cId="3337690094" sldId="2147470757"/>
            <ac:spMk id="6" creationId="{B9FC2D8D-9AE0-3D53-8431-8F74FD2F22FD}"/>
          </ac:spMkLst>
        </pc:spChg>
        <pc:spChg chg="mod">
          <ac:chgData name="TEREZA SOPHIA AEKO SASSAKI KATUYAMA" userId="dd6416da-9f8e-461f-a807-b13c84bf4f06" providerId="ADAL" clId="{29DEDE22-B6F1-4DF8-827C-260106BE934D}" dt="2024-11-06T12:41:11.578" v="2870" actId="20577"/>
          <ac:spMkLst>
            <pc:docMk/>
            <pc:sldMk cId="3337690094" sldId="2147470757"/>
            <ac:spMk id="51" creationId="{0D604109-3654-C761-3466-6F207C773F1F}"/>
          </ac:spMkLst>
        </pc:spChg>
        <pc:spChg chg="del mod">
          <ac:chgData name="TEREZA SOPHIA AEKO SASSAKI KATUYAMA" userId="dd6416da-9f8e-461f-a807-b13c84bf4f06" providerId="ADAL" clId="{29DEDE22-B6F1-4DF8-827C-260106BE934D}" dt="2024-11-06T12:41:16.143" v="2872" actId="21"/>
          <ac:spMkLst>
            <pc:docMk/>
            <pc:sldMk cId="3337690094" sldId="2147470757"/>
            <ac:spMk id="52" creationId="{1D1F11A2-66A6-E40F-A7BE-715703FD39E7}"/>
          </ac:spMkLst>
        </pc:spChg>
        <pc:spChg chg="mod">
          <ac:chgData name="TEREZA SOPHIA AEKO SASSAKI KATUYAMA" userId="dd6416da-9f8e-461f-a807-b13c84bf4f06" providerId="ADAL" clId="{29DEDE22-B6F1-4DF8-827C-260106BE934D}" dt="2024-11-06T12:42:46.576" v="2925" actId="1076"/>
          <ac:spMkLst>
            <pc:docMk/>
            <pc:sldMk cId="3337690094" sldId="2147470757"/>
            <ac:spMk id="54" creationId="{EE681FCD-D6D8-23D0-A7DE-7EFDCE5DD2E0}"/>
          </ac:spMkLst>
        </pc:spChg>
      </pc:sldChg>
      <pc:sldChg chg="delSp modSp add mod">
        <pc:chgData name="TEREZA SOPHIA AEKO SASSAKI KATUYAMA" userId="dd6416da-9f8e-461f-a807-b13c84bf4f06" providerId="ADAL" clId="{29DEDE22-B6F1-4DF8-827C-260106BE934D}" dt="2024-11-06T16:30:34.927" v="3218" actId="20577"/>
        <pc:sldMkLst>
          <pc:docMk/>
          <pc:sldMk cId="3975936585" sldId="2147470758"/>
        </pc:sldMkLst>
        <pc:spChg chg="mod">
          <ac:chgData name="TEREZA SOPHIA AEKO SASSAKI KATUYAMA" userId="dd6416da-9f8e-461f-a807-b13c84bf4f06" providerId="ADAL" clId="{29DEDE22-B6F1-4DF8-827C-260106BE934D}" dt="2024-11-06T16:30:08.529" v="3212" actId="207"/>
          <ac:spMkLst>
            <pc:docMk/>
            <pc:sldMk cId="3975936585" sldId="2147470758"/>
            <ac:spMk id="2" creationId="{644F86AA-B629-7B5F-E894-24730C2BAA50}"/>
          </ac:spMkLst>
        </pc:spChg>
        <pc:spChg chg="del mod">
          <ac:chgData name="TEREZA SOPHIA AEKO SASSAKI KATUYAMA" userId="dd6416da-9f8e-461f-a807-b13c84bf4f06" providerId="ADAL" clId="{29DEDE22-B6F1-4DF8-827C-260106BE934D}" dt="2024-11-06T16:28:54.261" v="3163" actId="478"/>
          <ac:spMkLst>
            <pc:docMk/>
            <pc:sldMk cId="3975936585" sldId="2147470758"/>
            <ac:spMk id="4" creationId="{9E8FDE10-6397-8BFF-5DAC-25DDEDC86783}"/>
          </ac:spMkLst>
        </pc:spChg>
        <pc:spChg chg="del mod">
          <ac:chgData name="TEREZA SOPHIA AEKO SASSAKI KATUYAMA" userId="dd6416da-9f8e-461f-a807-b13c84bf4f06" providerId="ADAL" clId="{29DEDE22-B6F1-4DF8-827C-260106BE934D}" dt="2024-11-06T16:28:54.261" v="3163" actId="478"/>
          <ac:spMkLst>
            <pc:docMk/>
            <pc:sldMk cId="3975936585" sldId="2147470758"/>
            <ac:spMk id="6" creationId="{FD23E4C1-D9FF-7474-A6E2-14FA2CEC8CDF}"/>
          </ac:spMkLst>
        </pc:spChg>
        <pc:spChg chg="mod">
          <ac:chgData name="TEREZA SOPHIA AEKO SASSAKI KATUYAMA" userId="dd6416da-9f8e-461f-a807-b13c84bf4f06" providerId="ADAL" clId="{29DEDE22-B6F1-4DF8-827C-260106BE934D}" dt="2024-11-06T16:25:43.440" v="3088" actId="20577"/>
          <ac:spMkLst>
            <pc:docMk/>
            <pc:sldMk cId="3975936585" sldId="2147470758"/>
            <ac:spMk id="51" creationId="{58AC3831-6E7F-9A66-B484-C3E565B507FA}"/>
          </ac:spMkLst>
        </pc:spChg>
        <pc:spChg chg="mod">
          <ac:chgData name="TEREZA SOPHIA AEKO SASSAKI KATUYAMA" userId="dd6416da-9f8e-461f-a807-b13c84bf4f06" providerId="ADAL" clId="{29DEDE22-B6F1-4DF8-827C-260106BE934D}" dt="2024-11-06T16:30:34.927" v="3218" actId="20577"/>
          <ac:spMkLst>
            <pc:docMk/>
            <pc:sldMk cId="3975936585" sldId="2147470758"/>
            <ac:spMk id="54" creationId="{4D3FED72-884F-2CA0-9457-F05F12EDA3D5}"/>
          </ac:spMkLst>
        </pc:spChg>
      </pc:sldChg>
      <pc:sldChg chg="modSp add mod">
        <pc:chgData name="TEREZA SOPHIA AEKO SASSAKI KATUYAMA" userId="dd6416da-9f8e-461f-a807-b13c84bf4f06" providerId="ADAL" clId="{29DEDE22-B6F1-4DF8-827C-260106BE934D}" dt="2024-11-06T16:53:05.350" v="3578" actId="6549"/>
        <pc:sldMkLst>
          <pc:docMk/>
          <pc:sldMk cId="4185482528" sldId="2147470759"/>
        </pc:sldMkLst>
        <pc:spChg chg="mod">
          <ac:chgData name="TEREZA SOPHIA AEKO SASSAKI KATUYAMA" userId="dd6416da-9f8e-461f-a807-b13c84bf4f06" providerId="ADAL" clId="{29DEDE22-B6F1-4DF8-827C-260106BE934D}" dt="2024-11-06T16:53:05.350" v="3578" actId="6549"/>
          <ac:spMkLst>
            <pc:docMk/>
            <pc:sldMk cId="4185482528" sldId="2147470759"/>
            <ac:spMk id="2" creationId="{3C93E859-2C41-C0E4-549D-42776B534F49}"/>
          </ac:spMkLst>
        </pc:spChg>
        <pc:spChg chg="mod">
          <ac:chgData name="TEREZA SOPHIA AEKO SASSAKI KATUYAMA" userId="dd6416da-9f8e-461f-a807-b13c84bf4f06" providerId="ADAL" clId="{29DEDE22-B6F1-4DF8-827C-260106BE934D}" dt="2024-11-06T16:41:42.717" v="3303" actId="20577"/>
          <ac:spMkLst>
            <pc:docMk/>
            <pc:sldMk cId="4185482528" sldId="2147470759"/>
            <ac:spMk id="51" creationId="{607A1D78-1CFA-40BB-A57A-833AAB581978}"/>
          </ac:spMkLst>
        </pc:spChg>
        <pc:spChg chg="mod">
          <ac:chgData name="TEREZA SOPHIA AEKO SASSAKI KATUYAMA" userId="dd6416da-9f8e-461f-a807-b13c84bf4f06" providerId="ADAL" clId="{29DEDE22-B6F1-4DF8-827C-260106BE934D}" dt="2024-11-06T16:52:03.709" v="3577" actId="20577"/>
          <ac:spMkLst>
            <pc:docMk/>
            <pc:sldMk cId="4185482528" sldId="2147470759"/>
            <ac:spMk id="54" creationId="{887965BD-14B7-3EC7-EF3A-185A540C6F8A}"/>
          </ac:spMkLst>
        </pc:spChg>
      </pc:sldChg>
      <pc:sldChg chg="modSp add mod">
        <pc:chgData name="TEREZA SOPHIA AEKO SASSAKI KATUYAMA" userId="dd6416da-9f8e-461f-a807-b13c84bf4f06" providerId="ADAL" clId="{29DEDE22-B6F1-4DF8-827C-260106BE934D}" dt="2024-11-06T17:29:17.592" v="3777" actId="1076"/>
        <pc:sldMkLst>
          <pc:docMk/>
          <pc:sldMk cId="2669718695" sldId="2147470760"/>
        </pc:sldMkLst>
        <pc:spChg chg="mod">
          <ac:chgData name="TEREZA SOPHIA AEKO SASSAKI KATUYAMA" userId="dd6416da-9f8e-461f-a807-b13c84bf4f06" providerId="ADAL" clId="{29DEDE22-B6F1-4DF8-827C-260106BE934D}" dt="2024-11-06T17:29:08.999" v="3774"/>
          <ac:spMkLst>
            <pc:docMk/>
            <pc:sldMk cId="2669718695" sldId="2147470760"/>
            <ac:spMk id="2" creationId="{570BD650-BDC9-E6A8-C9C6-F1A972FC9F47}"/>
          </ac:spMkLst>
        </pc:spChg>
        <pc:spChg chg="mod">
          <ac:chgData name="TEREZA SOPHIA AEKO SASSAKI KATUYAMA" userId="dd6416da-9f8e-461f-a807-b13c84bf4f06" providerId="ADAL" clId="{29DEDE22-B6F1-4DF8-827C-260106BE934D}" dt="2024-11-06T16:58:36.330" v="3583" actId="20577"/>
          <ac:spMkLst>
            <pc:docMk/>
            <pc:sldMk cId="2669718695" sldId="2147470760"/>
            <ac:spMk id="51" creationId="{51F28E33-6E4C-EA7C-9DFC-9874D955520A}"/>
          </ac:spMkLst>
        </pc:spChg>
        <pc:spChg chg="mod">
          <ac:chgData name="TEREZA SOPHIA AEKO SASSAKI KATUYAMA" userId="dd6416da-9f8e-461f-a807-b13c84bf4f06" providerId="ADAL" clId="{29DEDE22-B6F1-4DF8-827C-260106BE934D}" dt="2024-11-06T17:29:17.592" v="3777" actId="1076"/>
          <ac:spMkLst>
            <pc:docMk/>
            <pc:sldMk cId="2669718695" sldId="2147470760"/>
            <ac:spMk id="54" creationId="{B030BD73-4802-EE7D-9984-40A04383A7A4}"/>
          </ac:spMkLst>
        </pc:spChg>
      </pc:sldChg>
      <pc:sldChg chg="modSp add mod ord">
        <pc:chgData name="TEREZA SOPHIA AEKO SASSAKI KATUYAMA" userId="dd6416da-9f8e-461f-a807-b13c84bf4f06" providerId="ADAL" clId="{29DEDE22-B6F1-4DF8-827C-260106BE934D}" dt="2024-11-06T17:54:44.727" v="3788" actId="6549"/>
        <pc:sldMkLst>
          <pc:docMk/>
          <pc:sldMk cId="28872683" sldId="2147470761"/>
        </pc:sldMkLst>
        <pc:spChg chg="mod">
          <ac:chgData name="TEREZA SOPHIA AEKO SASSAKI KATUYAMA" userId="dd6416da-9f8e-461f-a807-b13c84bf4f06" providerId="ADAL" clId="{29DEDE22-B6F1-4DF8-827C-260106BE934D}" dt="2024-11-06T17:54:44.727" v="3788" actId="6549"/>
          <ac:spMkLst>
            <pc:docMk/>
            <pc:sldMk cId="28872683" sldId="2147470761"/>
            <ac:spMk id="2" creationId="{E24C7101-7BE5-31CF-0385-EEF9A1FD6E92}"/>
          </ac:spMkLst>
        </pc:spChg>
        <pc:spChg chg="mod">
          <ac:chgData name="TEREZA SOPHIA AEKO SASSAKI KATUYAMA" userId="dd6416da-9f8e-461f-a807-b13c84bf4f06" providerId="ADAL" clId="{29DEDE22-B6F1-4DF8-827C-260106BE934D}" dt="2024-11-06T17:54:30.227" v="3785" actId="20577"/>
          <ac:spMkLst>
            <pc:docMk/>
            <pc:sldMk cId="28872683" sldId="2147470761"/>
            <ac:spMk id="51" creationId="{FF650A43-92D7-462A-BFE5-43252F8272D3}"/>
          </ac:spMkLst>
        </pc:spChg>
      </pc:sldChg>
      <pc:sldMasterChg chg="del delSldLayout">
        <pc:chgData name="TEREZA SOPHIA AEKO SASSAKI KATUYAMA" userId="dd6416da-9f8e-461f-a807-b13c84bf4f06" providerId="ADAL" clId="{29DEDE22-B6F1-4DF8-827C-260106BE934D}" dt="2024-11-06T17:07:52.502" v="3761" actId="47"/>
        <pc:sldMasterMkLst>
          <pc:docMk/>
          <pc:sldMasterMk cId="968115957" sldId="2147483685"/>
        </pc:sldMasterMkLst>
        <pc:sldLayoutChg chg="del">
          <pc:chgData name="TEREZA SOPHIA AEKO SASSAKI KATUYAMA" userId="dd6416da-9f8e-461f-a807-b13c84bf4f06" providerId="ADAL" clId="{29DEDE22-B6F1-4DF8-827C-260106BE934D}" dt="2024-11-06T17:07:52.502" v="3761" actId="47"/>
          <pc:sldLayoutMkLst>
            <pc:docMk/>
            <pc:sldMasterMk cId="968115957" sldId="2147483685"/>
            <pc:sldLayoutMk cId="1058736424" sldId="2147483686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2.502" v="3761" actId="47"/>
          <pc:sldLayoutMkLst>
            <pc:docMk/>
            <pc:sldMasterMk cId="968115957" sldId="2147483685"/>
            <pc:sldLayoutMk cId="3855740028" sldId="2147483687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2.502" v="3761" actId="47"/>
          <pc:sldLayoutMkLst>
            <pc:docMk/>
            <pc:sldMasterMk cId="968115957" sldId="2147483685"/>
            <pc:sldLayoutMk cId="3552056951" sldId="2147483688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2.502" v="3761" actId="47"/>
          <pc:sldLayoutMkLst>
            <pc:docMk/>
            <pc:sldMasterMk cId="968115957" sldId="2147483685"/>
            <pc:sldLayoutMk cId="410424191" sldId="2147483689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2.502" v="3761" actId="47"/>
          <pc:sldLayoutMkLst>
            <pc:docMk/>
            <pc:sldMasterMk cId="968115957" sldId="2147483685"/>
            <pc:sldLayoutMk cId="3383269545" sldId="2147483690"/>
          </pc:sldLayoutMkLst>
        </pc:sldLayoutChg>
      </pc:sldMasterChg>
      <pc:sldMasterChg chg="delSldLayout">
        <pc:chgData name="TEREZA SOPHIA AEKO SASSAKI KATUYAMA" userId="dd6416da-9f8e-461f-a807-b13c84bf4f06" providerId="ADAL" clId="{29DEDE22-B6F1-4DF8-827C-260106BE934D}" dt="2024-11-06T17:07:41.646" v="3756" actId="47"/>
        <pc:sldMasterMkLst>
          <pc:docMk/>
          <pc:sldMasterMk cId="3984669915" sldId="2147483691"/>
        </pc:sldMasterMkLst>
        <pc:sldLayoutChg chg="del">
          <pc:chgData name="TEREZA SOPHIA AEKO SASSAKI KATUYAMA" userId="dd6416da-9f8e-461f-a807-b13c84bf4f06" providerId="ADAL" clId="{29DEDE22-B6F1-4DF8-827C-260106BE934D}" dt="2024-11-06T17:07:41.646" v="3756" actId="47"/>
          <pc:sldLayoutMkLst>
            <pc:docMk/>
            <pc:sldMasterMk cId="3984669915" sldId="2147483691"/>
            <pc:sldLayoutMk cId="2844689033" sldId="2147483701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39.215" v="3754" actId="47"/>
          <pc:sldLayoutMkLst>
            <pc:docMk/>
            <pc:sldMasterMk cId="3984669915" sldId="2147483691"/>
            <pc:sldLayoutMk cId="3446519655" sldId="2147483717"/>
          </pc:sldLayoutMkLst>
        </pc:sldLayoutChg>
      </pc:sldMasterChg>
      <pc:sldMasterChg chg="del delSldLayout">
        <pc:chgData name="TEREZA SOPHIA AEKO SASSAKI KATUYAMA" userId="dd6416da-9f8e-461f-a807-b13c84bf4f06" providerId="ADAL" clId="{29DEDE22-B6F1-4DF8-827C-260106BE934D}" dt="2024-11-06T17:07:51.289" v="3760" actId="47"/>
        <pc:sldMasterMkLst>
          <pc:docMk/>
          <pc:sldMasterMk cId="2161855299" sldId="2147483702"/>
        </pc:sldMasterMkLst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191379098" sldId="2147483703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135695943" sldId="2147483704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068416963" sldId="2147483705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3585726007" sldId="2147483706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59432500" sldId="2147483707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843627241" sldId="2147483708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762161484" sldId="2147483709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3984617747" sldId="2147483710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2806155177" sldId="2147483711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897612673" sldId="2147483712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2908788904" sldId="2147483713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13762756" sldId="2147483714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51.289" v="3760" actId="47"/>
          <pc:sldLayoutMkLst>
            <pc:docMk/>
            <pc:sldMasterMk cId="2161855299" sldId="2147483702"/>
            <pc:sldLayoutMk cId="1615346030" sldId="2147483715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45.199" v="3757" actId="47"/>
          <pc:sldLayoutMkLst>
            <pc:docMk/>
            <pc:sldMasterMk cId="2161855299" sldId="2147483702"/>
            <pc:sldLayoutMk cId="4176515386" sldId="2147483716"/>
          </pc:sldLayoutMkLst>
        </pc:sldLayoutChg>
      </pc:sldMasterChg>
      <pc:sldMasterChg chg="del delSldLayout">
        <pc:chgData name="TEREZA SOPHIA AEKO SASSAKI KATUYAMA" userId="dd6416da-9f8e-461f-a807-b13c84bf4f06" providerId="ADAL" clId="{29DEDE22-B6F1-4DF8-827C-260106BE934D}" dt="2024-11-06T17:07:38.374" v="3753" actId="47"/>
        <pc:sldMasterMkLst>
          <pc:docMk/>
          <pc:sldMasterMk cId="2894507804" sldId="2147483718"/>
        </pc:sldMasterMkLst>
        <pc:sldLayoutChg chg="del">
          <pc:chgData name="TEREZA SOPHIA AEKO SASSAKI KATUYAMA" userId="dd6416da-9f8e-461f-a807-b13c84bf4f06" providerId="ADAL" clId="{29DEDE22-B6F1-4DF8-827C-260106BE934D}" dt="2024-11-06T17:07:38.374" v="3753" actId="47"/>
          <pc:sldLayoutMkLst>
            <pc:docMk/>
            <pc:sldMasterMk cId="2894507804" sldId="2147483718"/>
            <pc:sldLayoutMk cId="3409982245" sldId="2147483719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38.374" v="3753" actId="47"/>
          <pc:sldLayoutMkLst>
            <pc:docMk/>
            <pc:sldMasterMk cId="2894507804" sldId="2147483718"/>
            <pc:sldLayoutMk cId="660913397" sldId="2147483720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38.374" v="3753" actId="47"/>
          <pc:sldLayoutMkLst>
            <pc:docMk/>
            <pc:sldMasterMk cId="2894507804" sldId="2147483718"/>
            <pc:sldLayoutMk cId="448265432" sldId="2147483721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38.374" v="3753" actId="47"/>
          <pc:sldLayoutMkLst>
            <pc:docMk/>
            <pc:sldMasterMk cId="2894507804" sldId="2147483718"/>
            <pc:sldLayoutMk cId="1612597452" sldId="2147483722"/>
          </pc:sldLayoutMkLst>
        </pc:sldLayoutChg>
        <pc:sldLayoutChg chg="del">
          <pc:chgData name="TEREZA SOPHIA AEKO SASSAKI KATUYAMA" userId="dd6416da-9f8e-461f-a807-b13c84bf4f06" providerId="ADAL" clId="{29DEDE22-B6F1-4DF8-827C-260106BE934D}" dt="2024-11-06T17:07:38.374" v="3753" actId="47"/>
          <pc:sldLayoutMkLst>
            <pc:docMk/>
            <pc:sldMasterMk cId="2894507804" sldId="2147483718"/>
            <pc:sldLayoutMk cId="2890447372" sldId="2147483723"/>
          </pc:sldLayoutMkLst>
        </pc:sldLayoutChg>
      </pc:sldMasterChg>
    </pc:docChg>
  </pc:docChgLst>
  <pc:docChgLst>
    <pc:chgData name="TEREZA SOPHIA AEKO SASSAKI KATUYAMA" userId="dd6416da-9f8e-461f-a807-b13c84bf4f06" providerId="ADAL" clId="{4C47759E-29F9-40FB-A36E-48A1F21CE21E}"/>
    <pc:docChg chg="undo custSel addSld delSld modSld sldOrd addSection delSection modSection">
      <pc:chgData name="TEREZA SOPHIA AEKO SASSAKI KATUYAMA" userId="dd6416da-9f8e-461f-a807-b13c84bf4f06" providerId="ADAL" clId="{4C47759E-29F9-40FB-A36E-48A1F21CE21E}" dt="2024-11-07T00:22:40.189" v="1294" actId="404"/>
      <pc:docMkLst>
        <pc:docMk/>
      </pc:docMkLst>
      <pc:sldChg chg="modSp mod">
        <pc:chgData name="TEREZA SOPHIA AEKO SASSAKI KATUYAMA" userId="dd6416da-9f8e-461f-a807-b13c84bf4f06" providerId="ADAL" clId="{4C47759E-29F9-40FB-A36E-48A1F21CE21E}" dt="2024-11-05T20:17:25.094" v="1240" actId="1076"/>
        <pc:sldMkLst>
          <pc:docMk/>
          <pc:sldMk cId="0" sldId="256"/>
        </pc:sldMkLst>
        <pc:spChg chg="mod">
          <ac:chgData name="TEREZA SOPHIA AEKO SASSAKI KATUYAMA" userId="dd6416da-9f8e-461f-a807-b13c84bf4f06" providerId="ADAL" clId="{4C47759E-29F9-40FB-A36E-48A1F21CE21E}" dt="2024-11-05T20:16:28.526" v="1229" actId="403"/>
          <ac:spMkLst>
            <pc:docMk/>
            <pc:sldMk cId="0" sldId="256"/>
            <ac:spMk id="41" creationId="{00000000-0000-0000-0000-000000000000}"/>
          </ac:spMkLst>
        </pc:spChg>
        <pc:spChg chg="mod">
          <ac:chgData name="TEREZA SOPHIA AEKO SASSAKI KATUYAMA" userId="dd6416da-9f8e-461f-a807-b13c84bf4f06" providerId="ADAL" clId="{4C47759E-29F9-40FB-A36E-48A1F21CE21E}" dt="2024-11-05T20:17:20.162" v="1239" actId="107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TEREZA SOPHIA AEKO SASSAKI KATUYAMA" userId="dd6416da-9f8e-461f-a807-b13c84bf4f06" providerId="ADAL" clId="{4C47759E-29F9-40FB-A36E-48A1F21CE21E}" dt="2024-11-05T20:17:25.094" v="1240" actId="1076"/>
          <ac:spMkLst>
            <pc:docMk/>
            <pc:sldMk cId="0" sldId="256"/>
            <ac:spMk id="47" creationId="{00000000-0000-0000-0000-000000000000}"/>
          </ac:spMkLst>
        </pc:spChg>
        <pc:spChg chg="mod">
          <ac:chgData name="TEREZA SOPHIA AEKO SASSAKI KATUYAMA" userId="dd6416da-9f8e-461f-a807-b13c84bf4f06" providerId="ADAL" clId="{4C47759E-29F9-40FB-A36E-48A1F21CE21E}" dt="2024-11-05T20:17:07.256" v="1237" actId="1076"/>
          <ac:spMkLst>
            <pc:docMk/>
            <pc:sldMk cId="0" sldId="256"/>
            <ac:spMk id="48" creationId="{00000000-0000-0000-0000-000000000000}"/>
          </ac:spMkLst>
        </pc:spChg>
      </pc:sldChg>
      <pc:sldChg chg="addSp modSp mod ord">
        <pc:chgData name="TEREZA SOPHIA AEKO SASSAKI KATUYAMA" userId="dd6416da-9f8e-461f-a807-b13c84bf4f06" providerId="ADAL" clId="{4C47759E-29F9-40FB-A36E-48A1F21CE21E}" dt="2024-11-02T12:43:09.297" v="1217" actId="20577"/>
        <pc:sldMkLst>
          <pc:docMk/>
          <pc:sldMk cId="4243485260" sldId="257"/>
        </pc:sldMkLst>
        <pc:spChg chg="add mod">
          <ac:chgData name="TEREZA SOPHIA AEKO SASSAKI KATUYAMA" userId="dd6416da-9f8e-461f-a807-b13c84bf4f06" providerId="ADAL" clId="{4C47759E-29F9-40FB-A36E-48A1F21CE21E}" dt="2024-11-02T12:43:09.297" v="1217" actId="20577"/>
          <ac:spMkLst>
            <pc:docMk/>
            <pc:sldMk cId="4243485260" sldId="257"/>
            <ac:spMk id="2" creationId="{36A77905-3EE1-B59E-FBE1-B458C0798F88}"/>
          </ac:spMkLst>
        </pc:spChg>
        <pc:spChg chg="mod">
          <ac:chgData name="TEREZA SOPHIA AEKO SASSAKI KATUYAMA" userId="dd6416da-9f8e-461f-a807-b13c84bf4f06" providerId="ADAL" clId="{4C47759E-29F9-40FB-A36E-48A1F21CE21E}" dt="2024-10-31T22:31:50.203" v="1086" actId="20577"/>
          <ac:spMkLst>
            <pc:docMk/>
            <pc:sldMk cId="4243485260" sldId="257"/>
            <ac:spMk id="5" creationId="{53B288D9-759D-F549-AEC8-107221D620A8}"/>
          </ac:spMkLst>
        </pc:spChg>
        <pc:picChg chg="add mod">
          <ac:chgData name="TEREZA SOPHIA AEKO SASSAKI KATUYAMA" userId="dd6416da-9f8e-461f-a807-b13c84bf4f06" providerId="ADAL" clId="{4C47759E-29F9-40FB-A36E-48A1F21CE21E}" dt="2024-11-02T12:36:47.545" v="1125" actId="1076"/>
          <ac:picMkLst>
            <pc:docMk/>
            <pc:sldMk cId="4243485260" sldId="257"/>
            <ac:picMk id="2050" creationId="{8CA0A1AD-3DC6-04DA-8BF0-4465917F8236}"/>
          </ac:picMkLst>
        </pc:picChg>
      </pc:sldChg>
      <pc:sldChg chg="add del">
        <pc:chgData name="TEREZA SOPHIA AEKO SASSAKI KATUYAMA" userId="dd6416da-9f8e-461f-a807-b13c84bf4f06" providerId="ADAL" clId="{4C47759E-29F9-40FB-A36E-48A1F21CE21E}" dt="2024-11-06T18:44:58.114" v="1279" actId="47"/>
        <pc:sldMkLst>
          <pc:docMk/>
          <pc:sldMk cId="763604543" sldId="282"/>
        </pc:sldMkLst>
      </pc:sldChg>
      <pc:sldChg chg="add del">
        <pc:chgData name="TEREZA SOPHIA AEKO SASSAKI KATUYAMA" userId="dd6416da-9f8e-461f-a807-b13c84bf4f06" providerId="ADAL" clId="{4C47759E-29F9-40FB-A36E-48A1F21CE21E}" dt="2024-11-06T18:44:53.419" v="1277" actId="47"/>
        <pc:sldMkLst>
          <pc:docMk/>
          <pc:sldMk cId="3046439041" sldId="7516"/>
        </pc:sldMkLst>
      </pc:sldChg>
      <pc:sldChg chg="addSp delSp modSp mod ord setBg">
        <pc:chgData name="TEREZA SOPHIA AEKO SASSAKI KATUYAMA" userId="dd6416da-9f8e-461f-a807-b13c84bf4f06" providerId="ADAL" clId="{4C47759E-29F9-40FB-A36E-48A1F21CE21E}" dt="2024-11-07T00:21:27.235" v="1282" actId="14100"/>
        <pc:sldMkLst>
          <pc:docMk/>
          <pc:sldMk cId="1442669677" sldId="8764"/>
        </pc:sldMkLst>
        <pc:spChg chg="add mod">
          <ac:chgData name="TEREZA SOPHIA AEKO SASSAKI KATUYAMA" userId="dd6416da-9f8e-461f-a807-b13c84bf4f06" providerId="ADAL" clId="{4C47759E-29F9-40FB-A36E-48A1F21CE21E}" dt="2024-11-01T19:26:06.196" v="1107" actId="20577"/>
          <ac:spMkLst>
            <pc:docMk/>
            <pc:sldMk cId="1442669677" sldId="8764"/>
            <ac:spMk id="3" creationId="{A15F0CAA-6E4C-BD54-7A8A-35FE9D621526}"/>
          </ac:spMkLst>
        </pc:spChg>
        <pc:spChg chg="add mod">
          <ac:chgData name="TEREZA SOPHIA AEKO SASSAKI KATUYAMA" userId="dd6416da-9f8e-461f-a807-b13c84bf4f06" providerId="ADAL" clId="{4C47759E-29F9-40FB-A36E-48A1F21CE21E}" dt="2024-11-01T17:11:01.131" v="1094" actId="1076"/>
          <ac:spMkLst>
            <pc:docMk/>
            <pc:sldMk cId="1442669677" sldId="8764"/>
            <ac:spMk id="4" creationId="{E95BF70E-8050-C6DB-C0F0-DDB494F26947}"/>
          </ac:spMkLst>
        </pc:spChg>
        <pc:spChg chg="del">
          <ac:chgData name="TEREZA SOPHIA AEKO SASSAKI KATUYAMA" userId="dd6416da-9f8e-461f-a807-b13c84bf4f06" providerId="ADAL" clId="{4C47759E-29F9-40FB-A36E-48A1F21CE21E}" dt="2024-10-31T21:26:14.275" v="9" actId="478"/>
          <ac:spMkLst>
            <pc:docMk/>
            <pc:sldMk cId="1442669677" sldId="8764"/>
            <ac:spMk id="6" creationId="{07333457-A6AF-2FA7-7EB9-8A2B52A66882}"/>
          </ac:spMkLst>
        </pc:spChg>
        <pc:spChg chg="del mod">
          <ac:chgData name="TEREZA SOPHIA AEKO SASSAKI KATUYAMA" userId="dd6416da-9f8e-461f-a807-b13c84bf4f06" providerId="ADAL" clId="{4C47759E-29F9-40FB-A36E-48A1F21CE21E}" dt="2024-10-31T21:45:51.878" v="383" actId="478"/>
          <ac:spMkLst>
            <pc:docMk/>
            <pc:sldMk cId="1442669677" sldId="8764"/>
            <ac:spMk id="9" creationId="{80E2C0F4-392A-EC31-99CB-A881566ED7BB}"/>
          </ac:spMkLst>
        </pc:spChg>
        <pc:spChg chg="del">
          <ac:chgData name="TEREZA SOPHIA AEKO SASSAKI KATUYAMA" userId="dd6416da-9f8e-461f-a807-b13c84bf4f06" providerId="ADAL" clId="{4C47759E-29F9-40FB-A36E-48A1F21CE21E}" dt="2024-10-31T21:26:05.090" v="6" actId="478"/>
          <ac:spMkLst>
            <pc:docMk/>
            <pc:sldMk cId="1442669677" sldId="8764"/>
            <ac:spMk id="12" creationId="{9C7D656E-6F43-FC1B-896F-76D3BA3C74A3}"/>
          </ac:spMkLst>
        </pc:spChg>
        <pc:spChg chg="del">
          <ac:chgData name="TEREZA SOPHIA AEKO SASSAKI KATUYAMA" userId="dd6416da-9f8e-461f-a807-b13c84bf4f06" providerId="ADAL" clId="{4C47759E-29F9-40FB-A36E-48A1F21CE21E}" dt="2024-10-31T21:26:05.090" v="6" actId="478"/>
          <ac:spMkLst>
            <pc:docMk/>
            <pc:sldMk cId="1442669677" sldId="8764"/>
            <ac:spMk id="14" creationId="{42C6C3EE-DC0C-C2A6-9BDE-0BC17AD6721C}"/>
          </ac:spMkLst>
        </pc:spChg>
        <pc:spChg chg="del mod">
          <ac:chgData name="TEREZA SOPHIA AEKO SASSAKI KATUYAMA" userId="dd6416da-9f8e-461f-a807-b13c84bf4f06" providerId="ADAL" clId="{4C47759E-29F9-40FB-A36E-48A1F21CE21E}" dt="2024-10-31T21:45:49.322" v="382" actId="478"/>
          <ac:spMkLst>
            <pc:docMk/>
            <pc:sldMk cId="1442669677" sldId="8764"/>
            <ac:spMk id="15" creationId="{1F48D84B-7A6D-DC15-B8AD-2F8C59951115}"/>
          </ac:spMkLst>
        </pc:spChg>
        <pc:spChg chg="del">
          <ac:chgData name="TEREZA SOPHIA AEKO SASSAKI KATUYAMA" userId="dd6416da-9f8e-461f-a807-b13c84bf4f06" providerId="ADAL" clId="{4C47759E-29F9-40FB-A36E-48A1F21CE21E}" dt="2024-10-31T21:42:02.627" v="367" actId="478"/>
          <ac:spMkLst>
            <pc:docMk/>
            <pc:sldMk cId="1442669677" sldId="8764"/>
            <ac:spMk id="16" creationId="{F6EACE72-2C83-B343-9A01-48F04EB798EF}"/>
          </ac:spMkLst>
        </pc:spChg>
        <pc:spChg chg="del">
          <ac:chgData name="TEREZA SOPHIA AEKO SASSAKI KATUYAMA" userId="dd6416da-9f8e-461f-a807-b13c84bf4f06" providerId="ADAL" clId="{4C47759E-29F9-40FB-A36E-48A1F21CE21E}" dt="2024-10-31T21:42:05.168" v="368" actId="478"/>
          <ac:spMkLst>
            <pc:docMk/>
            <pc:sldMk cId="1442669677" sldId="8764"/>
            <ac:spMk id="17" creationId="{35F062D3-E2C0-7C64-61CB-4A2A450AA2AE}"/>
          </ac:spMkLst>
        </pc:spChg>
        <pc:spChg chg="del">
          <ac:chgData name="TEREZA SOPHIA AEKO SASSAKI KATUYAMA" userId="dd6416da-9f8e-461f-a807-b13c84bf4f06" providerId="ADAL" clId="{4C47759E-29F9-40FB-A36E-48A1F21CE21E}" dt="2024-10-31T21:25:49.018" v="2" actId="478"/>
          <ac:spMkLst>
            <pc:docMk/>
            <pc:sldMk cId="1442669677" sldId="8764"/>
            <ac:spMk id="21" creationId="{227C06EF-1864-103F-E789-EDCD519AD257}"/>
          </ac:spMkLst>
        </pc:spChg>
        <pc:spChg chg="del">
          <ac:chgData name="TEREZA SOPHIA AEKO SASSAKI KATUYAMA" userId="dd6416da-9f8e-461f-a807-b13c84bf4f06" providerId="ADAL" clId="{4C47759E-29F9-40FB-A36E-48A1F21CE21E}" dt="2024-10-31T21:26:14.275" v="9" actId="478"/>
          <ac:spMkLst>
            <pc:docMk/>
            <pc:sldMk cId="1442669677" sldId="8764"/>
            <ac:spMk id="22" creationId="{B683FA70-67C8-7B5A-BBAB-78BB7125A09E}"/>
          </ac:spMkLst>
        </pc:spChg>
        <pc:spChg chg="del">
          <ac:chgData name="TEREZA SOPHIA AEKO SASSAKI KATUYAMA" userId="dd6416da-9f8e-461f-a807-b13c84bf4f06" providerId="ADAL" clId="{4C47759E-29F9-40FB-A36E-48A1F21CE21E}" dt="2024-10-31T21:26:07.722" v="7" actId="478"/>
          <ac:spMkLst>
            <pc:docMk/>
            <pc:sldMk cId="1442669677" sldId="8764"/>
            <ac:spMk id="23" creationId="{3B242671-B8BE-0731-89E1-F9BBFD44EA4B}"/>
          </ac:spMkLst>
        </pc:spChg>
        <pc:spChg chg="del">
          <ac:chgData name="TEREZA SOPHIA AEKO SASSAKI KATUYAMA" userId="dd6416da-9f8e-461f-a807-b13c84bf4f06" providerId="ADAL" clId="{4C47759E-29F9-40FB-A36E-48A1F21CE21E}" dt="2024-10-31T21:26:14.275" v="9" actId="478"/>
          <ac:spMkLst>
            <pc:docMk/>
            <pc:sldMk cId="1442669677" sldId="8764"/>
            <ac:spMk id="24" creationId="{5A29321D-1D45-F05C-ACEC-519609ABE29C}"/>
          </ac:spMkLst>
        </pc:spChg>
        <pc:spChg chg="del">
          <ac:chgData name="TEREZA SOPHIA AEKO SASSAKI KATUYAMA" userId="dd6416da-9f8e-461f-a807-b13c84bf4f06" providerId="ADAL" clId="{4C47759E-29F9-40FB-A36E-48A1F21CE21E}" dt="2024-10-31T21:26:07.722" v="7" actId="478"/>
          <ac:spMkLst>
            <pc:docMk/>
            <pc:sldMk cId="1442669677" sldId="8764"/>
            <ac:spMk id="25" creationId="{64D4CFAA-D1E2-8E51-55A7-CB8DBFC9BD8B}"/>
          </ac:spMkLst>
        </pc:spChg>
        <pc:spChg chg="add mod">
          <ac:chgData name="TEREZA SOPHIA AEKO SASSAKI KATUYAMA" userId="dd6416da-9f8e-461f-a807-b13c84bf4f06" providerId="ADAL" clId="{4C47759E-29F9-40FB-A36E-48A1F21CE21E}" dt="2024-11-07T00:21:27.235" v="1282" actId="14100"/>
          <ac:spMkLst>
            <pc:docMk/>
            <pc:sldMk cId="1442669677" sldId="8764"/>
            <ac:spMk id="26" creationId="{BD68059E-C0BC-06A9-E3AA-17A87A427B78}"/>
          </ac:spMkLst>
        </pc:spChg>
        <pc:spChg chg="del">
          <ac:chgData name="TEREZA SOPHIA AEKO SASSAKI KATUYAMA" userId="dd6416da-9f8e-461f-a807-b13c84bf4f06" providerId="ADAL" clId="{4C47759E-29F9-40FB-A36E-48A1F21CE21E}" dt="2024-10-31T21:25:39.800" v="0" actId="478"/>
          <ac:spMkLst>
            <pc:docMk/>
            <pc:sldMk cId="1442669677" sldId="8764"/>
            <ac:spMk id="27" creationId="{DFACCFD2-E636-A127-5BF1-5B38DEA2D9A5}"/>
          </ac:spMkLst>
        </pc:spChg>
        <pc:spChg chg="mod">
          <ac:chgData name="TEREZA SOPHIA AEKO SASSAKI KATUYAMA" userId="dd6416da-9f8e-461f-a807-b13c84bf4f06" providerId="ADAL" clId="{4C47759E-29F9-40FB-A36E-48A1F21CE21E}" dt="2024-11-01T17:11:56.085" v="1099" actId="207"/>
          <ac:spMkLst>
            <pc:docMk/>
            <pc:sldMk cId="1442669677" sldId="8764"/>
            <ac:spMk id="28" creationId="{DE830AA1-C3B9-2C60-BC2B-510EAABD15E7}"/>
          </ac:spMkLst>
        </pc:spChg>
        <pc:spChg chg="add del mod">
          <ac:chgData name="TEREZA SOPHIA AEKO SASSAKI KATUYAMA" userId="dd6416da-9f8e-461f-a807-b13c84bf4f06" providerId="ADAL" clId="{4C47759E-29F9-40FB-A36E-48A1F21CE21E}" dt="2024-10-31T21:50:04.033" v="504"/>
          <ac:spMkLst>
            <pc:docMk/>
            <pc:sldMk cId="1442669677" sldId="8764"/>
            <ac:spMk id="36" creationId="{CEA9D361-016B-FC7B-18E2-3B067CEC5AD1}"/>
          </ac:spMkLst>
        </pc:spChg>
        <pc:picChg chg="del">
          <ac:chgData name="TEREZA SOPHIA AEKO SASSAKI KATUYAMA" userId="dd6416da-9f8e-461f-a807-b13c84bf4f06" providerId="ADAL" clId="{4C47759E-29F9-40FB-A36E-48A1F21CE21E}" dt="2024-10-31T21:26:10.743" v="8" actId="478"/>
          <ac:picMkLst>
            <pc:docMk/>
            <pc:sldMk cId="1442669677" sldId="8764"/>
            <ac:picMk id="2" creationId="{77248135-D130-8AAE-C63B-4E902D701385}"/>
          </ac:picMkLst>
        </pc:picChg>
        <pc:picChg chg="add mod">
          <ac:chgData name="TEREZA SOPHIA AEKO SASSAKI KATUYAMA" userId="dd6416da-9f8e-461f-a807-b13c84bf4f06" providerId="ADAL" clId="{4C47759E-29F9-40FB-A36E-48A1F21CE21E}" dt="2024-11-01T17:11:01.131" v="1094" actId="1076"/>
          <ac:picMkLst>
            <pc:docMk/>
            <pc:sldMk cId="1442669677" sldId="8764"/>
            <ac:picMk id="2" creationId="{E5C75F15-56B4-9234-6A6F-0FB402D3E189}"/>
          </ac:picMkLst>
        </pc:picChg>
        <pc:picChg chg="del">
          <ac:chgData name="TEREZA SOPHIA AEKO SASSAKI KATUYAMA" userId="dd6416da-9f8e-461f-a807-b13c84bf4f06" providerId="ADAL" clId="{4C47759E-29F9-40FB-A36E-48A1F21CE21E}" dt="2024-10-31T21:26:01.025" v="5" actId="478"/>
          <ac:picMkLst>
            <pc:docMk/>
            <pc:sldMk cId="1442669677" sldId="8764"/>
            <ac:picMk id="3" creationId="{6E515EB8-7E45-FE67-EB4B-4DDEFE488EFB}"/>
          </ac:picMkLst>
        </pc:picChg>
        <pc:picChg chg="del">
          <ac:chgData name="TEREZA SOPHIA AEKO SASSAKI KATUYAMA" userId="dd6416da-9f8e-461f-a807-b13c84bf4f06" providerId="ADAL" clId="{4C47759E-29F9-40FB-A36E-48A1F21CE21E}" dt="2024-10-31T21:26:10.743" v="8" actId="478"/>
          <ac:picMkLst>
            <pc:docMk/>
            <pc:sldMk cId="1442669677" sldId="8764"/>
            <ac:picMk id="4" creationId="{8D5B278F-7E72-29E8-523E-D3A81985F7D5}"/>
          </ac:picMkLst>
        </pc:picChg>
        <pc:picChg chg="add mod">
          <ac:chgData name="TEREZA SOPHIA AEKO SASSAKI KATUYAMA" userId="dd6416da-9f8e-461f-a807-b13c84bf4f06" providerId="ADAL" clId="{4C47759E-29F9-40FB-A36E-48A1F21CE21E}" dt="2024-11-01T17:11:12.972" v="1096"/>
          <ac:picMkLst>
            <pc:docMk/>
            <pc:sldMk cId="1442669677" sldId="8764"/>
            <ac:picMk id="5" creationId="{3633DC44-6852-AF49-2F93-5883B0B84F71}"/>
          </ac:picMkLst>
        </pc:picChg>
        <pc:picChg chg="del mod">
          <ac:chgData name="TEREZA SOPHIA AEKO SASSAKI KATUYAMA" userId="dd6416da-9f8e-461f-a807-b13c84bf4f06" providerId="ADAL" clId="{4C47759E-29F9-40FB-A36E-48A1F21CE21E}" dt="2024-10-31T21:40:51.082" v="310" actId="478"/>
          <ac:picMkLst>
            <pc:docMk/>
            <pc:sldMk cId="1442669677" sldId="8764"/>
            <ac:picMk id="5" creationId="{EEE22F34-8D0B-1F4A-AD9B-C3E75217FC3C}"/>
          </ac:picMkLst>
        </pc:picChg>
        <pc:picChg chg="add mod">
          <ac:chgData name="TEREZA SOPHIA AEKO SASSAKI KATUYAMA" userId="dd6416da-9f8e-461f-a807-b13c84bf4f06" providerId="ADAL" clId="{4C47759E-29F9-40FB-A36E-48A1F21CE21E}" dt="2024-11-01T17:11:20.673" v="1097"/>
          <ac:picMkLst>
            <pc:docMk/>
            <pc:sldMk cId="1442669677" sldId="8764"/>
            <ac:picMk id="6" creationId="{6602B60B-7865-C505-E003-D11D7EA3C3D0}"/>
          </ac:picMkLst>
        </pc:picChg>
        <pc:picChg chg="del">
          <ac:chgData name="TEREZA SOPHIA AEKO SASSAKI KATUYAMA" userId="dd6416da-9f8e-461f-a807-b13c84bf4f06" providerId="ADAL" clId="{4C47759E-29F9-40FB-A36E-48A1F21CE21E}" dt="2024-10-31T21:25:41.547" v="1" actId="478"/>
          <ac:picMkLst>
            <pc:docMk/>
            <pc:sldMk cId="1442669677" sldId="8764"/>
            <ac:picMk id="8" creationId="{804DCB3F-CAA0-65A2-F6D6-2146589EA509}"/>
          </ac:picMkLst>
        </pc:picChg>
        <pc:picChg chg="del">
          <ac:chgData name="TEREZA SOPHIA AEKO SASSAKI KATUYAMA" userId="dd6416da-9f8e-461f-a807-b13c84bf4f06" providerId="ADAL" clId="{4C47759E-29F9-40FB-A36E-48A1F21CE21E}" dt="2024-10-31T21:26:01.025" v="5" actId="478"/>
          <ac:picMkLst>
            <pc:docMk/>
            <pc:sldMk cId="1442669677" sldId="8764"/>
            <ac:picMk id="10" creationId="{A88C55E6-DFAB-EE27-7A36-5856985169D0}"/>
          </ac:picMkLst>
        </pc:picChg>
        <pc:picChg chg="del">
          <ac:chgData name="TEREZA SOPHIA AEKO SASSAKI KATUYAMA" userId="dd6416da-9f8e-461f-a807-b13c84bf4f06" providerId="ADAL" clId="{4C47759E-29F9-40FB-A36E-48A1F21CE21E}" dt="2024-10-31T21:26:01.025" v="5" actId="478"/>
          <ac:picMkLst>
            <pc:docMk/>
            <pc:sldMk cId="1442669677" sldId="8764"/>
            <ac:picMk id="18" creationId="{41A38E9F-DEA6-5CCD-807D-24D00CB85705}"/>
          </ac:picMkLst>
        </pc:picChg>
        <pc:picChg chg="del">
          <ac:chgData name="TEREZA SOPHIA AEKO SASSAKI KATUYAMA" userId="dd6416da-9f8e-461f-a807-b13c84bf4f06" providerId="ADAL" clId="{4C47759E-29F9-40FB-A36E-48A1F21CE21E}" dt="2024-10-31T21:26:01.025" v="5" actId="478"/>
          <ac:picMkLst>
            <pc:docMk/>
            <pc:sldMk cId="1442669677" sldId="8764"/>
            <ac:picMk id="19" creationId="{711A6FC7-A6EB-BE6B-933D-D5B72ACCA50A}"/>
          </ac:picMkLst>
        </pc:picChg>
        <pc:picChg chg="add mod modCrop">
          <ac:chgData name="TEREZA SOPHIA AEKO SASSAKI KATUYAMA" userId="dd6416da-9f8e-461f-a807-b13c84bf4f06" providerId="ADAL" clId="{4C47759E-29F9-40FB-A36E-48A1F21CE21E}" dt="2024-11-01T19:25:48.475" v="1100" actId="1076"/>
          <ac:picMkLst>
            <pc:docMk/>
            <pc:sldMk cId="1442669677" sldId="8764"/>
            <ac:picMk id="20" creationId="{FCE2F98F-1920-FB8D-8C8B-AEB6BB5FC91A}"/>
          </ac:picMkLst>
        </pc:picChg>
        <pc:picChg chg="del">
          <ac:chgData name="TEREZA SOPHIA AEKO SASSAKI KATUYAMA" userId="dd6416da-9f8e-461f-a807-b13c84bf4f06" providerId="ADAL" clId="{4C47759E-29F9-40FB-A36E-48A1F21CE21E}" dt="2024-10-31T21:42:16.933" v="369" actId="478"/>
          <ac:picMkLst>
            <pc:docMk/>
            <pc:sldMk cId="1442669677" sldId="8764"/>
            <ac:picMk id="29" creationId="{AD17981B-32DB-2B03-294D-E0D8D1EF9A6D}"/>
          </ac:picMkLst>
        </pc:picChg>
        <pc:picChg chg="add mod ord">
          <ac:chgData name="TEREZA SOPHIA AEKO SASSAKI KATUYAMA" userId="dd6416da-9f8e-461f-a807-b13c84bf4f06" providerId="ADAL" clId="{4C47759E-29F9-40FB-A36E-48A1F21CE21E}" dt="2024-10-31T21:48:52.974" v="457" actId="1076"/>
          <ac:picMkLst>
            <pc:docMk/>
            <pc:sldMk cId="1442669677" sldId="8764"/>
            <ac:picMk id="31" creationId="{A2A47633-8C71-8241-66EB-5BA86546DA92}"/>
          </ac:picMkLst>
        </pc:picChg>
        <pc:picChg chg="del">
          <ac:chgData name="TEREZA SOPHIA AEKO SASSAKI KATUYAMA" userId="dd6416da-9f8e-461f-a807-b13c84bf4f06" providerId="ADAL" clId="{4C47759E-29F9-40FB-A36E-48A1F21CE21E}" dt="2024-10-31T21:26:10.743" v="8" actId="478"/>
          <ac:picMkLst>
            <pc:docMk/>
            <pc:sldMk cId="1442669677" sldId="8764"/>
            <ac:picMk id="32" creationId="{3E28FA54-8E09-B357-C4AD-8AD8BAEB2245}"/>
          </ac:picMkLst>
        </pc:picChg>
        <pc:picChg chg="add mod">
          <ac:chgData name="TEREZA SOPHIA AEKO SASSAKI KATUYAMA" userId="dd6416da-9f8e-461f-a807-b13c84bf4f06" providerId="ADAL" clId="{4C47759E-29F9-40FB-A36E-48A1F21CE21E}" dt="2024-10-31T21:42:17.975" v="370"/>
          <ac:picMkLst>
            <pc:docMk/>
            <pc:sldMk cId="1442669677" sldId="8764"/>
            <ac:picMk id="33" creationId="{A84EC76A-A490-567E-B6B1-E79E03AF8385}"/>
          </ac:picMkLst>
        </pc:picChg>
        <pc:picChg chg="add del mod">
          <ac:chgData name="TEREZA SOPHIA AEKO SASSAKI KATUYAMA" userId="dd6416da-9f8e-461f-a807-b13c84bf4f06" providerId="ADAL" clId="{4C47759E-29F9-40FB-A36E-48A1F21CE21E}" dt="2024-11-01T17:11:04.372" v="1095" actId="478"/>
          <ac:picMkLst>
            <pc:docMk/>
            <pc:sldMk cId="1442669677" sldId="8764"/>
            <ac:picMk id="35" creationId="{B3F6C8A5-402E-B934-14B6-0283FB2DC85C}"/>
          </ac:picMkLst>
        </pc:picChg>
      </pc:sldChg>
      <pc:sldChg chg="add setBg">
        <pc:chgData name="TEREZA SOPHIA AEKO SASSAKI KATUYAMA" userId="dd6416da-9f8e-461f-a807-b13c84bf4f06" providerId="ADAL" clId="{4C47759E-29F9-40FB-A36E-48A1F21CE21E}" dt="2024-11-06T18:45:36.446" v="1281"/>
        <pc:sldMkLst>
          <pc:docMk/>
          <pc:sldMk cId="2923071480" sldId="10882"/>
        </pc:sldMkLst>
      </pc:sldChg>
      <pc:sldChg chg="add del">
        <pc:chgData name="TEREZA SOPHIA AEKO SASSAKI KATUYAMA" userId="dd6416da-9f8e-461f-a807-b13c84bf4f06" providerId="ADAL" clId="{4C47759E-29F9-40FB-A36E-48A1F21CE21E}" dt="2024-11-06T18:44:54.980" v="1278" actId="47"/>
        <pc:sldMkLst>
          <pc:docMk/>
          <pc:sldMk cId="41595345" sldId="2145706217"/>
        </pc:sldMkLst>
      </pc:sldChg>
      <pc:sldChg chg="add del">
        <pc:chgData name="TEREZA SOPHIA AEKO SASSAKI KATUYAMA" userId="dd6416da-9f8e-461f-a807-b13c84bf4f06" providerId="ADAL" clId="{4C47759E-29F9-40FB-A36E-48A1F21CE21E}" dt="2024-11-06T18:44:52.455" v="1276" actId="47"/>
        <pc:sldMkLst>
          <pc:docMk/>
          <pc:sldMk cId="199809443" sldId="2145706219"/>
        </pc:sldMkLst>
      </pc:sldChg>
      <pc:sldChg chg="addSp delSp modSp mod">
        <pc:chgData name="TEREZA SOPHIA AEKO SASSAKI KATUYAMA" userId="dd6416da-9f8e-461f-a807-b13c84bf4f06" providerId="ADAL" clId="{4C47759E-29F9-40FB-A36E-48A1F21CE21E}" dt="2024-10-31T22:00:22.276" v="1067" actId="22"/>
        <pc:sldMkLst>
          <pc:docMk/>
          <pc:sldMk cId="1659346089" sldId="2145706698"/>
        </pc:sldMkLst>
        <pc:spChg chg="del">
          <ac:chgData name="TEREZA SOPHIA AEKO SASSAKI KATUYAMA" userId="dd6416da-9f8e-461f-a807-b13c84bf4f06" providerId="ADAL" clId="{4C47759E-29F9-40FB-A36E-48A1F21CE21E}" dt="2024-10-31T21:33:57.506" v="54" actId="478"/>
          <ac:spMkLst>
            <pc:docMk/>
            <pc:sldMk cId="1659346089" sldId="2145706698"/>
            <ac:spMk id="7" creationId="{1CC732E6-F869-CE5E-187D-6B3104632FDE}"/>
          </ac:spMkLst>
        </pc:spChg>
        <pc:spChg chg="del">
          <ac:chgData name="TEREZA SOPHIA AEKO SASSAKI KATUYAMA" userId="dd6416da-9f8e-461f-a807-b13c84bf4f06" providerId="ADAL" clId="{4C47759E-29F9-40FB-A36E-48A1F21CE21E}" dt="2024-10-31T21:34:00.209" v="56" actId="478"/>
          <ac:spMkLst>
            <pc:docMk/>
            <pc:sldMk cId="1659346089" sldId="2145706698"/>
            <ac:spMk id="8" creationId="{2B690F3B-2C9E-D8CC-69B7-5FDD464FFEA4}"/>
          </ac:spMkLst>
        </pc:spChg>
        <pc:spChg chg="add mod">
          <ac:chgData name="TEREZA SOPHIA AEKO SASSAKI KATUYAMA" userId="dd6416da-9f8e-461f-a807-b13c84bf4f06" providerId="ADAL" clId="{4C47759E-29F9-40FB-A36E-48A1F21CE21E}" dt="2024-10-31T21:33:57.920" v="55"/>
          <ac:spMkLst>
            <pc:docMk/>
            <pc:sldMk cId="1659346089" sldId="2145706698"/>
            <ac:spMk id="9" creationId="{1CC732E6-F869-CE5E-187D-6B3104632FDE}"/>
          </ac:spMkLst>
        </pc:spChg>
        <pc:spChg chg="add del mod ord">
          <ac:chgData name="TEREZA SOPHIA AEKO SASSAKI KATUYAMA" userId="dd6416da-9f8e-461f-a807-b13c84bf4f06" providerId="ADAL" clId="{4C47759E-29F9-40FB-A36E-48A1F21CE21E}" dt="2024-10-31T21:34:37.256" v="63" actId="21"/>
          <ac:spMkLst>
            <pc:docMk/>
            <pc:sldMk cId="1659346089" sldId="2145706698"/>
            <ac:spMk id="16" creationId="{2BCAA9DE-9E1B-D5CE-7A48-925E105C477A}"/>
          </ac:spMkLst>
        </pc:spChg>
        <pc:spChg chg="add mod">
          <ac:chgData name="TEREZA SOPHIA AEKO SASSAKI KATUYAMA" userId="dd6416da-9f8e-461f-a807-b13c84bf4f06" providerId="ADAL" clId="{4C47759E-29F9-40FB-A36E-48A1F21CE21E}" dt="2024-10-31T21:35:51.686" v="283" actId="2085"/>
          <ac:spMkLst>
            <pc:docMk/>
            <pc:sldMk cId="1659346089" sldId="2145706698"/>
            <ac:spMk id="17" creationId="{2BCAA9DE-9E1B-D5CE-7A48-925E105C477A}"/>
          </ac:spMkLst>
        </pc:spChg>
        <pc:spChg chg="add">
          <ac:chgData name="TEREZA SOPHIA AEKO SASSAKI KATUYAMA" userId="dd6416da-9f8e-461f-a807-b13c84bf4f06" providerId="ADAL" clId="{4C47759E-29F9-40FB-A36E-48A1F21CE21E}" dt="2024-10-31T21:59:50.638" v="1060"/>
          <ac:spMkLst>
            <pc:docMk/>
            <pc:sldMk cId="1659346089" sldId="2145706698"/>
            <ac:spMk id="20" creationId="{9B3D7536-CBA7-940C-D2B6-63C3E6B0028D}"/>
          </ac:spMkLst>
        </pc:spChg>
        <pc:spChg chg="add mod">
          <ac:chgData name="TEREZA SOPHIA AEKO SASSAKI KATUYAMA" userId="dd6416da-9f8e-461f-a807-b13c84bf4f06" providerId="ADAL" clId="{4C47759E-29F9-40FB-A36E-48A1F21CE21E}" dt="2024-10-31T21:59:54.943" v="1062"/>
          <ac:spMkLst>
            <pc:docMk/>
            <pc:sldMk cId="1659346089" sldId="2145706698"/>
            <ac:spMk id="21" creationId="{E9517B6F-6A6E-525C-2992-437035ED383B}"/>
          </ac:spMkLst>
        </pc:spChg>
        <pc:picChg chg="del">
          <ac:chgData name="TEREZA SOPHIA AEKO SASSAKI KATUYAMA" userId="dd6416da-9f8e-461f-a807-b13c84bf4f06" providerId="ADAL" clId="{4C47759E-29F9-40FB-A36E-48A1F21CE21E}" dt="2024-10-31T21:34:06.836" v="58" actId="478"/>
          <ac:picMkLst>
            <pc:docMk/>
            <pc:sldMk cId="1659346089" sldId="2145706698"/>
            <ac:picMk id="5" creationId="{7B535B9D-0AAB-F092-1E32-F4728CD54D6E}"/>
          </ac:picMkLst>
        </pc:picChg>
        <pc:picChg chg="add mod ord">
          <ac:chgData name="TEREZA SOPHIA AEKO SASSAKI KATUYAMA" userId="dd6416da-9f8e-461f-a807-b13c84bf4f06" providerId="ADAL" clId="{4C47759E-29F9-40FB-A36E-48A1F21CE21E}" dt="2024-10-31T21:34:48.747" v="68" actId="1076"/>
          <ac:picMkLst>
            <pc:docMk/>
            <pc:sldMk cId="1659346089" sldId="2145706698"/>
            <ac:picMk id="15" creationId="{80303750-4612-1D48-FFD3-46DEF1411BFD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59:22.122" v="1059" actId="478"/>
          <ac:picMkLst>
            <pc:docMk/>
            <pc:sldMk cId="1659346089" sldId="2145706698"/>
            <ac:picMk id="19" creationId="{8B9B8F8F-AB3A-DF7A-C042-164E0C39D0CA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2:00:22.276" v="1067" actId="22"/>
          <ac:picMkLst>
            <pc:docMk/>
            <pc:sldMk cId="1659346089" sldId="2145706698"/>
            <ac:picMk id="23" creationId="{A4D4DDA5-B785-99F2-B046-ABD16A946915}"/>
          </ac:picMkLst>
        </pc:picChg>
      </pc:sldChg>
      <pc:sldChg chg="addSp delSp modSp mod">
        <pc:chgData name="TEREZA SOPHIA AEKO SASSAKI KATUYAMA" userId="dd6416da-9f8e-461f-a807-b13c84bf4f06" providerId="ADAL" clId="{4C47759E-29F9-40FB-A36E-48A1F21CE21E}" dt="2024-11-02T12:34:02.185" v="1115"/>
        <pc:sldMkLst>
          <pc:docMk/>
          <pc:sldMk cId="3896059365" sldId="2145706722"/>
        </pc:sldMkLst>
        <pc:spChg chg="add del mod">
          <ac:chgData name="TEREZA SOPHIA AEKO SASSAKI KATUYAMA" userId="dd6416da-9f8e-461f-a807-b13c84bf4f06" providerId="ADAL" clId="{4C47759E-29F9-40FB-A36E-48A1F21CE21E}" dt="2024-10-31T21:55:50.898" v="942" actId="21"/>
          <ac:spMkLst>
            <pc:docMk/>
            <pc:sldMk cId="3896059365" sldId="2145706722"/>
            <ac:spMk id="6" creationId="{D182BAC6-A413-B4F9-0AF5-61A6F6EB56C5}"/>
          </ac:spMkLst>
        </pc:spChg>
        <pc:spChg chg="mod">
          <ac:chgData name="TEREZA SOPHIA AEKO SASSAKI KATUYAMA" userId="dd6416da-9f8e-461f-a807-b13c84bf4f06" providerId="ADAL" clId="{4C47759E-29F9-40FB-A36E-48A1F21CE21E}" dt="2024-11-02T12:34:02.185" v="1115"/>
          <ac:spMkLst>
            <pc:docMk/>
            <pc:sldMk cId="3896059365" sldId="2145706722"/>
            <ac:spMk id="7" creationId="{8D757ADE-84F5-C035-B343-6D5CCC3361D9}"/>
          </ac:spMkLst>
        </pc:spChg>
        <pc:spChg chg="add mod ord">
          <ac:chgData name="TEREZA SOPHIA AEKO SASSAKI KATUYAMA" userId="dd6416da-9f8e-461f-a807-b13c84bf4f06" providerId="ADAL" clId="{4C47759E-29F9-40FB-A36E-48A1F21CE21E}" dt="2024-10-31T21:56:05.352" v="945" actId="167"/>
          <ac:spMkLst>
            <pc:docMk/>
            <pc:sldMk cId="3896059365" sldId="2145706722"/>
            <ac:spMk id="9" creationId="{D182BAC6-A413-B4F9-0AF5-61A6F6EB56C5}"/>
          </ac:spMkLst>
        </pc:spChg>
        <pc:spChg chg="add del mod ord">
          <ac:chgData name="TEREZA SOPHIA AEKO SASSAKI KATUYAMA" userId="dd6416da-9f8e-461f-a807-b13c84bf4f06" providerId="ADAL" clId="{4C47759E-29F9-40FB-A36E-48A1F21CE21E}" dt="2024-10-31T21:56:34.900" v="1034" actId="167"/>
          <ac:spMkLst>
            <pc:docMk/>
            <pc:sldMk cId="3896059365" sldId="2145706722"/>
            <ac:spMk id="10" creationId="{929E625B-715C-1476-0034-82415491BEFF}"/>
          </ac:spMkLst>
        </pc:spChg>
        <pc:spChg chg="mod">
          <ac:chgData name="TEREZA SOPHIA AEKO SASSAKI KATUYAMA" userId="dd6416da-9f8e-461f-a807-b13c84bf4f06" providerId="ADAL" clId="{4C47759E-29F9-40FB-A36E-48A1F21CE21E}" dt="2024-10-31T21:57:40.868" v="1048" actId="6549"/>
          <ac:spMkLst>
            <pc:docMk/>
            <pc:sldMk cId="3896059365" sldId="2145706722"/>
            <ac:spMk id="29" creationId="{EEECBAFE-89AF-63C3-E5F2-98343FE75A8A}"/>
          </ac:spMkLst>
        </pc:spChg>
        <pc:spChg chg="mod">
          <ac:chgData name="TEREZA SOPHIA AEKO SASSAKI KATUYAMA" userId="dd6416da-9f8e-461f-a807-b13c84bf4f06" providerId="ADAL" clId="{4C47759E-29F9-40FB-A36E-48A1F21CE21E}" dt="2024-10-31T21:53:05.878" v="784" actId="14100"/>
          <ac:spMkLst>
            <pc:docMk/>
            <pc:sldMk cId="3896059365" sldId="2145706722"/>
            <ac:spMk id="31" creationId="{54DDD626-DE09-B8D9-772D-84653D4C8B55}"/>
          </ac:spMkLst>
        </pc:spChg>
        <pc:spChg chg="mod">
          <ac:chgData name="TEREZA SOPHIA AEKO SASSAKI KATUYAMA" userId="dd6416da-9f8e-461f-a807-b13c84bf4f06" providerId="ADAL" clId="{4C47759E-29F9-40FB-A36E-48A1F21CE21E}" dt="2024-10-31T21:53:19.994" v="824" actId="20577"/>
          <ac:spMkLst>
            <pc:docMk/>
            <pc:sldMk cId="3896059365" sldId="2145706722"/>
            <ac:spMk id="38" creationId="{0CBAF154-EB8D-BC2D-C14B-243DA0F444DB}"/>
          </ac:spMkLst>
        </pc:spChg>
        <pc:spChg chg="mod">
          <ac:chgData name="TEREZA SOPHIA AEKO SASSAKI KATUYAMA" userId="dd6416da-9f8e-461f-a807-b13c84bf4f06" providerId="ADAL" clId="{4C47759E-29F9-40FB-A36E-48A1F21CE21E}" dt="2024-10-31T21:53:47.802" v="849" actId="1076"/>
          <ac:spMkLst>
            <pc:docMk/>
            <pc:sldMk cId="3896059365" sldId="2145706722"/>
            <ac:spMk id="40" creationId="{6455B179-C2CC-BA41-DA96-101176CC7150}"/>
          </ac:spMkLst>
        </pc:spChg>
        <pc:spChg chg="mod">
          <ac:chgData name="TEREZA SOPHIA AEKO SASSAKI KATUYAMA" userId="dd6416da-9f8e-461f-a807-b13c84bf4f06" providerId="ADAL" clId="{4C47759E-29F9-40FB-A36E-48A1F21CE21E}" dt="2024-10-31T21:53:44.088" v="848" actId="6549"/>
          <ac:spMkLst>
            <pc:docMk/>
            <pc:sldMk cId="3896059365" sldId="2145706722"/>
            <ac:spMk id="41" creationId="{6B0BBDA7-BB5E-BA02-5857-FF192EB9A1F9}"/>
          </ac:spMkLst>
        </pc:spChg>
        <pc:picChg chg="del">
          <ac:chgData name="TEREZA SOPHIA AEKO SASSAKI KATUYAMA" userId="dd6416da-9f8e-461f-a807-b13c84bf4f06" providerId="ADAL" clId="{4C47759E-29F9-40FB-A36E-48A1F21CE21E}" dt="2024-10-31T21:55:19.280" v="879" actId="478"/>
          <ac:picMkLst>
            <pc:docMk/>
            <pc:sldMk cId="3896059365" sldId="2145706722"/>
            <ac:picMk id="4" creationId="{C8657645-BB72-48BA-75DB-AAF3F6E041C2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56:39.037" v="1035" actId="478"/>
          <ac:picMkLst>
            <pc:docMk/>
            <pc:sldMk cId="3896059365" sldId="2145706722"/>
            <ac:picMk id="8" creationId="{CC9D2012-F403-435F-C0BE-EB01AF6E08AF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56:34.082" v="1032" actId="478"/>
          <ac:picMkLst>
            <pc:docMk/>
            <pc:sldMk cId="3896059365" sldId="2145706722"/>
            <ac:picMk id="53" creationId="{CDF5FEAB-85B0-98FA-796F-AE8E9C6D9862}"/>
          </ac:picMkLst>
        </pc:picChg>
      </pc:sldChg>
      <pc:sldChg chg="addSp delSp modSp mod ord">
        <pc:chgData name="TEREZA SOPHIA AEKO SASSAKI KATUYAMA" userId="dd6416da-9f8e-461f-a807-b13c84bf4f06" providerId="ADAL" clId="{4C47759E-29F9-40FB-A36E-48A1F21CE21E}" dt="2024-10-31T22:01:02.948" v="1073" actId="1076"/>
        <pc:sldMkLst>
          <pc:docMk/>
          <pc:sldMk cId="3183731377" sldId="2145706732"/>
        </pc:sldMkLst>
        <pc:spChg chg="mod">
          <ac:chgData name="TEREZA SOPHIA AEKO SASSAKI KATUYAMA" userId="dd6416da-9f8e-461f-a807-b13c84bf4f06" providerId="ADAL" clId="{4C47759E-29F9-40FB-A36E-48A1F21CE21E}" dt="2024-10-31T22:01:02.948" v="1073" actId="1076"/>
          <ac:spMkLst>
            <pc:docMk/>
            <pc:sldMk cId="3183731377" sldId="2145706732"/>
            <ac:spMk id="10" creationId="{9FAD27BA-F27C-534E-0564-E4E9658DEDD8}"/>
          </ac:spMkLst>
        </pc:spChg>
        <pc:picChg chg="add mod">
          <ac:chgData name="TEREZA SOPHIA AEKO SASSAKI KATUYAMA" userId="dd6416da-9f8e-461f-a807-b13c84bf4f06" providerId="ADAL" clId="{4C47759E-29F9-40FB-A36E-48A1F21CE21E}" dt="2024-10-31T22:01:02.515" v="1072" actId="14100"/>
          <ac:picMkLst>
            <pc:docMk/>
            <pc:sldMk cId="3183731377" sldId="2145706732"/>
            <ac:picMk id="6" creationId="{04F1C104-B662-BEF5-E6B9-687BA18F0A0F}"/>
          </ac:picMkLst>
        </pc:picChg>
        <pc:picChg chg="del">
          <ac:chgData name="TEREZA SOPHIA AEKO SASSAKI KATUYAMA" userId="dd6416da-9f8e-461f-a807-b13c84bf4f06" providerId="ADAL" clId="{4C47759E-29F9-40FB-A36E-48A1F21CE21E}" dt="2024-10-31T22:00:51.899" v="1068" actId="478"/>
          <ac:picMkLst>
            <pc:docMk/>
            <pc:sldMk cId="3183731377" sldId="2145706732"/>
            <ac:picMk id="7" creationId="{5698E8F3-DD75-BF22-33DF-381D21FCDB0D}"/>
          </ac:picMkLst>
        </pc:picChg>
      </pc:sldChg>
      <pc:sldChg chg="addSp delSp modSp del mod setBg">
        <pc:chgData name="TEREZA SOPHIA AEKO SASSAKI KATUYAMA" userId="dd6416da-9f8e-461f-a807-b13c84bf4f06" providerId="ADAL" clId="{4C47759E-29F9-40FB-A36E-48A1F21CE21E}" dt="2024-10-31T21:35:56.014" v="284" actId="47"/>
        <pc:sldMkLst>
          <pc:docMk/>
          <pc:sldMk cId="2863808782" sldId="2145706733"/>
        </pc:sldMkLst>
        <pc:spChg chg="del mod topLvl">
          <ac:chgData name="TEREZA SOPHIA AEKO SASSAKI KATUYAMA" userId="dd6416da-9f8e-461f-a807-b13c84bf4f06" providerId="ADAL" clId="{4C47759E-29F9-40FB-A36E-48A1F21CE21E}" dt="2024-10-31T21:33:54.033" v="53" actId="21"/>
          <ac:spMkLst>
            <pc:docMk/>
            <pc:sldMk cId="2863808782" sldId="2145706733"/>
            <ac:spMk id="7" creationId="{1CC732E6-F869-CE5E-187D-6B3104632FDE}"/>
          </ac:spMkLst>
        </pc:spChg>
        <pc:spChg chg="del">
          <ac:chgData name="TEREZA SOPHIA AEKO SASSAKI KATUYAMA" userId="dd6416da-9f8e-461f-a807-b13c84bf4f06" providerId="ADAL" clId="{4C47759E-29F9-40FB-A36E-48A1F21CE21E}" dt="2024-10-31T21:28:22.815" v="11" actId="478"/>
          <ac:spMkLst>
            <pc:docMk/>
            <pc:sldMk cId="2863808782" sldId="2145706733"/>
            <ac:spMk id="8" creationId="{2B690F3B-2C9E-D8CC-69B7-5FDD464FFEA4}"/>
          </ac:spMkLst>
        </pc:spChg>
        <pc:spChg chg="add mod">
          <ac:chgData name="TEREZA SOPHIA AEKO SASSAKI KATUYAMA" userId="dd6416da-9f8e-461f-a807-b13c84bf4f06" providerId="ADAL" clId="{4C47759E-29F9-40FB-A36E-48A1F21CE21E}" dt="2024-10-31T21:33:14.976" v="52" actId="11530"/>
          <ac:spMkLst>
            <pc:docMk/>
            <pc:sldMk cId="2863808782" sldId="2145706733"/>
            <ac:spMk id="11" creationId="{70F623F8-F858-6D5A-BA42-A92F51F2CDFF}"/>
          </ac:spMkLst>
        </pc:spChg>
        <pc:spChg chg="add del">
          <ac:chgData name="TEREZA SOPHIA AEKO SASSAKI KATUYAMA" userId="dd6416da-9f8e-461f-a807-b13c84bf4f06" providerId="ADAL" clId="{4C47759E-29F9-40FB-A36E-48A1F21CE21E}" dt="2024-10-31T21:32:49.017" v="50" actId="11529"/>
          <ac:spMkLst>
            <pc:docMk/>
            <pc:sldMk cId="2863808782" sldId="2145706733"/>
            <ac:spMk id="14" creationId="{1F0DEABE-DE25-4F13-FC64-382F603FA7DF}"/>
          </ac:spMkLst>
        </pc:spChg>
        <pc:grpChg chg="add del mod">
          <ac:chgData name="TEREZA SOPHIA AEKO SASSAKI KATUYAMA" userId="dd6416da-9f8e-461f-a807-b13c84bf4f06" providerId="ADAL" clId="{4C47759E-29F9-40FB-A36E-48A1F21CE21E}" dt="2024-10-31T21:31:42.607" v="34" actId="165"/>
          <ac:grpSpMkLst>
            <pc:docMk/>
            <pc:sldMk cId="2863808782" sldId="2145706733"/>
            <ac:grpSpMk id="3" creationId="{B3DE4204-B22C-0D55-ADFE-ED1DD91A2CB2}"/>
          </ac:grpSpMkLst>
        </pc:grpChg>
        <pc:picChg chg="mod topLvl">
          <ac:chgData name="TEREZA SOPHIA AEKO SASSAKI KATUYAMA" userId="dd6416da-9f8e-461f-a807-b13c84bf4f06" providerId="ADAL" clId="{4C47759E-29F9-40FB-A36E-48A1F21CE21E}" dt="2024-10-31T21:31:42.607" v="34" actId="165"/>
          <ac:picMkLst>
            <pc:docMk/>
            <pc:sldMk cId="2863808782" sldId="2145706733"/>
            <ac:picMk id="2" creationId="{9FAC5884-ED3C-F7BC-B6B7-DC2DD5BA9FE5}"/>
          </ac:picMkLst>
        </pc:picChg>
        <pc:picChg chg="del">
          <ac:chgData name="TEREZA SOPHIA AEKO SASSAKI KATUYAMA" userId="dd6416da-9f8e-461f-a807-b13c84bf4f06" providerId="ADAL" clId="{4C47759E-29F9-40FB-A36E-48A1F21CE21E}" dt="2024-10-31T21:30:30.739" v="20" actId="478"/>
          <ac:picMkLst>
            <pc:docMk/>
            <pc:sldMk cId="2863808782" sldId="2145706733"/>
            <ac:picMk id="4" creationId="{FC66576E-C338-A0FB-696C-FB884216B472}"/>
          </ac:picMkLst>
        </pc:picChg>
        <pc:picChg chg="del mod topLvl">
          <ac:chgData name="TEREZA SOPHIA AEKO SASSAKI KATUYAMA" userId="dd6416da-9f8e-461f-a807-b13c84bf4f06" providerId="ADAL" clId="{4C47759E-29F9-40FB-A36E-48A1F21CE21E}" dt="2024-10-31T21:31:47.356" v="35" actId="478"/>
          <ac:picMkLst>
            <pc:docMk/>
            <pc:sldMk cId="2863808782" sldId="2145706733"/>
            <ac:picMk id="5" creationId="{7B535B9D-0AAB-F092-1E32-F4728CD54D6E}"/>
          </ac:picMkLst>
        </pc:picChg>
        <pc:picChg chg="add del">
          <ac:chgData name="TEREZA SOPHIA AEKO SASSAKI KATUYAMA" userId="dd6416da-9f8e-461f-a807-b13c84bf4f06" providerId="ADAL" clId="{4C47759E-29F9-40FB-A36E-48A1F21CE21E}" dt="2024-10-31T21:30:37.491" v="22" actId="22"/>
          <ac:picMkLst>
            <pc:docMk/>
            <pc:sldMk cId="2863808782" sldId="2145706733"/>
            <ac:picMk id="9" creationId="{90019DDB-D15F-B737-CC22-B9182FE5BFFF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31:28.260" v="29" actId="21"/>
          <ac:picMkLst>
            <pc:docMk/>
            <pc:sldMk cId="2863808782" sldId="2145706733"/>
            <ac:picMk id="10" creationId="{80303750-4612-1D48-FFD3-46DEF1411BFD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32:14.604" v="41" actId="21"/>
          <ac:picMkLst>
            <pc:docMk/>
            <pc:sldMk cId="2863808782" sldId="2145706733"/>
            <ac:picMk id="12" creationId="{80303750-4612-1D48-FFD3-46DEF1411BFD}"/>
          </ac:picMkLst>
        </pc:picChg>
        <pc:picChg chg="add del mod">
          <ac:chgData name="TEREZA SOPHIA AEKO SASSAKI KATUYAMA" userId="dd6416da-9f8e-461f-a807-b13c84bf4f06" providerId="ADAL" clId="{4C47759E-29F9-40FB-A36E-48A1F21CE21E}" dt="2024-10-31T21:34:03.372" v="57" actId="21"/>
          <ac:picMkLst>
            <pc:docMk/>
            <pc:sldMk cId="2863808782" sldId="2145706733"/>
            <ac:picMk id="13" creationId="{80303750-4612-1D48-FFD3-46DEF1411BFD}"/>
          </ac:picMkLst>
        </pc:picChg>
      </pc:sldChg>
      <pc:sldChg chg="modSp mod">
        <pc:chgData name="TEREZA SOPHIA AEKO SASSAKI KATUYAMA" userId="dd6416da-9f8e-461f-a807-b13c84bf4f06" providerId="ADAL" clId="{4C47759E-29F9-40FB-A36E-48A1F21CE21E}" dt="2024-10-31T21:43:47.294" v="372" actId="207"/>
        <pc:sldMkLst>
          <pc:docMk/>
          <pc:sldMk cId="1220596246" sldId="2147470725"/>
        </pc:sldMkLst>
        <pc:picChg chg="mod">
          <ac:chgData name="TEREZA SOPHIA AEKO SASSAKI KATUYAMA" userId="dd6416da-9f8e-461f-a807-b13c84bf4f06" providerId="ADAL" clId="{4C47759E-29F9-40FB-A36E-48A1F21CE21E}" dt="2024-10-31T21:43:47.294" v="372" actId="207"/>
          <ac:picMkLst>
            <pc:docMk/>
            <pc:sldMk cId="1220596246" sldId="2147470725"/>
            <ac:picMk id="2" creationId="{7AD8BFA8-04D2-7A09-66C2-1CC6BB3CFA8E}"/>
          </ac:picMkLst>
        </pc:picChg>
      </pc:sldChg>
      <pc:sldChg chg="modSp">
        <pc:chgData name="TEREZA SOPHIA AEKO SASSAKI KATUYAMA" userId="dd6416da-9f8e-461f-a807-b13c84bf4f06" providerId="ADAL" clId="{4C47759E-29F9-40FB-A36E-48A1F21CE21E}" dt="2024-11-05T20:15:57.888" v="1221" actId="14100"/>
        <pc:sldMkLst>
          <pc:docMk/>
          <pc:sldMk cId="1372665172" sldId="2147470728"/>
        </pc:sldMkLst>
        <pc:spChg chg="mod">
          <ac:chgData name="TEREZA SOPHIA AEKO SASSAKI KATUYAMA" userId="dd6416da-9f8e-461f-a807-b13c84bf4f06" providerId="ADAL" clId="{4C47759E-29F9-40FB-A36E-48A1F21CE21E}" dt="2024-11-05T20:15:57.888" v="1221" actId="14100"/>
          <ac:spMkLst>
            <pc:docMk/>
            <pc:sldMk cId="1372665172" sldId="2147470728"/>
            <ac:spMk id="2" creationId="{081D42A6-69B4-5F74-048D-DDD65CFC96DE}"/>
          </ac:spMkLst>
        </pc:spChg>
        <pc:spChg chg="mod">
          <ac:chgData name="TEREZA SOPHIA AEKO SASSAKI KATUYAMA" userId="dd6416da-9f8e-461f-a807-b13c84bf4f06" providerId="ADAL" clId="{4C47759E-29F9-40FB-A36E-48A1F21CE21E}" dt="2024-11-05T20:15:55.610" v="1220" actId="1076"/>
          <ac:spMkLst>
            <pc:docMk/>
            <pc:sldMk cId="1372665172" sldId="2147470728"/>
            <ac:spMk id="5" creationId="{607D3DA8-5CA7-5E0D-0041-B9B11994BD17}"/>
          </ac:spMkLst>
        </pc:spChg>
      </pc:sldChg>
      <pc:sldChg chg="modSp mod">
        <pc:chgData name="TEREZA SOPHIA AEKO SASSAKI KATUYAMA" userId="dd6416da-9f8e-461f-a807-b13c84bf4f06" providerId="ADAL" clId="{4C47759E-29F9-40FB-A36E-48A1F21CE21E}" dt="2024-11-05T20:16:11.653" v="1225" actId="1076"/>
        <pc:sldMkLst>
          <pc:docMk/>
          <pc:sldMk cId="3417883006" sldId="2147470729"/>
        </pc:sldMkLst>
        <pc:spChg chg="mod">
          <ac:chgData name="TEREZA SOPHIA AEKO SASSAKI KATUYAMA" userId="dd6416da-9f8e-461f-a807-b13c84bf4f06" providerId="ADAL" clId="{4C47759E-29F9-40FB-A36E-48A1F21CE21E}" dt="2024-11-05T20:16:02.263" v="1222" actId="14100"/>
          <ac:spMkLst>
            <pc:docMk/>
            <pc:sldMk cId="3417883006" sldId="2147470729"/>
            <ac:spMk id="2" creationId="{3B3AE9A4-A66D-A433-4C3C-12C3833FBB88}"/>
          </ac:spMkLst>
        </pc:spChg>
        <pc:spChg chg="mod">
          <ac:chgData name="TEREZA SOPHIA AEKO SASSAKI KATUYAMA" userId="dd6416da-9f8e-461f-a807-b13c84bf4f06" providerId="ADAL" clId="{4C47759E-29F9-40FB-A36E-48A1F21CE21E}" dt="2024-11-05T20:16:11.653" v="1225" actId="1076"/>
          <ac:spMkLst>
            <pc:docMk/>
            <pc:sldMk cId="3417883006" sldId="2147470729"/>
            <ac:spMk id="4" creationId="{5A7A0B16-9198-AF8D-DAA8-69D54CD3CC59}"/>
          </ac:spMkLst>
        </pc:spChg>
      </pc:sldChg>
      <pc:sldChg chg="modSp mod">
        <pc:chgData name="TEREZA SOPHIA AEKO SASSAKI KATUYAMA" userId="dd6416da-9f8e-461f-a807-b13c84bf4f06" providerId="ADAL" clId="{4C47759E-29F9-40FB-A36E-48A1F21CE21E}" dt="2024-11-05T20:18:54.187" v="1262" actId="14100"/>
        <pc:sldMkLst>
          <pc:docMk/>
          <pc:sldMk cId="687722848" sldId="2147470732"/>
        </pc:sldMkLst>
        <pc:spChg chg="mod">
          <ac:chgData name="TEREZA SOPHIA AEKO SASSAKI KATUYAMA" userId="dd6416da-9f8e-461f-a807-b13c84bf4f06" providerId="ADAL" clId="{4C47759E-29F9-40FB-A36E-48A1F21CE21E}" dt="2024-11-05T20:18:54.187" v="1262" actId="14100"/>
          <ac:spMkLst>
            <pc:docMk/>
            <pc:sldMk cId="687722848" sldId="2147470732"/>
            <ac:spMk id="56" creationId="{DC08A3DA-2140-8DCE-CA7B-C64756609F04}"/>
          </ac:spMkLst>
        </pc:spChg>
      </pc:sldChg>
      <pc:sldChg chg="addSp delSp modSp mod">
        <pc:chgData name="TEREZA SOPHIA AEKO SASSAKI KATUYAMA" userId="dd6416da-9f8e-461f-a807-b13c84bf4f06" providerId="ADAL" clId="{4C47759E-29F9-40FB-A36E-48A1F21CE21E}" dt="2024-11-05T20:17:40.355" v="1246"/>
        <pc:sldMkLst>
          <pc:docMk/>
          <pc:sldMk cId="3520463957" sldId="2147470733"/>
        </pc:sldMkLst>
        <pc:spChg chg="del">
          <ac:chgData name="TEREZA SOPHIA AEKO SASSAKI KATUYAMA" userId="dd6416da-9f8e-461f-a807-b13c84bf4f06" providerId="ADAL" clId="{4C47759E-29F9-40FB-A36E-48A1F21CE21E}" dt="2024-11-05T20:17:36.324" v="1244" actId="21"/>
          <ac:spMkLst>
            <pc:docMk/>
            <pc:sldMk cId="3520463957" sldId="2147470733"/>
            <ac:spMk id="45" creationId="{D5ABC707-0BEA-9D59-22A8-C28ECC1D2EED}"/>
          </ac:spMkLst>
        </pc:spChg>
        <pc:spChg chg="del">
          <ac:chgData name="TEREZA SOPHIA AEKO SASSAKI KATUYAMA" userId="dd6416da-9f8e-461f-a807-b13c84bf4f06" providerId="ADAL" clId="{4C47759E-29F9-40FB-A36E-48A1F21CE21E}" dt="2024-11-05T20:17:39.436" v="1245" actId="478"/>
          <ac:spMkLst>
            <pc:docMk/>
            <pc:sldMk cId="3520463957" sldId="2147470733"/>
            <ac:spMk id="46" creationId="{B06235DD-92A5-0505-28C3-77589BD11912}"/>
          </ac:spMkLst>
        </pc:spChg>
        <pc:spChg chg="del">
          <ac:chgData name="TEREZA SOPHIA AEKO SASSAKI KATUYAMA" userId="dd6416da-9f8e-461f-a807-b13c84bf4f06" providerId="ADAL" clId="{4C47759E-29F9-40FB-A36E-48A1F21CE21E}" dt="2024-11-05T20:17:39.436" v="1245" actId="478"/>
          <ac:spMkLst>
            <pc:docMk/>
            <pc:sldMk cId="3520463957" sldId="2147470733"/>
            <ac:spMk id="47" creationId="{1536AE15-B6AF-1A9C-6DF0-4C66625798A7}"/>
          </ac:spMkLst>
        </pc:spChg>
        <pc:spChg chg="del mod">
          <ac:chgData name="TEREZA SOPHIA AEKO SASSAKI KATUYAMA" userId="dd6416da-9f8e-461f-a807-b13c84bf4f06" providerId="ADAL" clId="{4C47759E-29F9-40FB-A36E-48A1F21CE21E}" dt="2024-11-05T20:17:33.307" v="1242" actId="478"/>
          <ac:spMkLst>
            <pc:docMk/>
            <pc:sldMk cId="3520463957" sldId="2147470733"/>
            <ac:spMk id="48" creationId="{811EF6CD-178A-85F6-6F74-4C00F4B68BA0}"/>
          </ac:spMkLst>
        </pc:spChg>
        <pc:spChg chg="add mod">
          <ac:chgData name="TEREZA SOPHIA AEKO SASSAKI KATUYAMA" userId="dd6416da-9f8e-461f-a807-b13c84bf4f06" providerId="ADAL" clId="{4C47759E-29F9-40FB-A36E-48A1F21CE21E}" dt="2024-11-05T20:17:34.047" v="1243"/>
          <ac:spMkLst>
            <pc:docMk/>
            <pc:sldMk cId="3520463957" sldId="2147470733"/>
            <ac:spMk id="52" creationId="{A18A821B-EA9B-7930-36AA-39DA2F6CADBF}"/>
          </ac:spMkLst>
        </pc:spChg>
        <pc:spChg chg="add mod">
          <ac:chgData name="TEREZA SOPHIA AEKO SASSAKI KATUYAMA" userId="dd6416da-9f8e-461f-a807-b13c84bf4f06" providerId="ADAL" clId="{4C47759E-29F9-40FB-A36E-48A1F21CE21E}" dt="2024-11-05T20:17:34.047" v="1243"/>
          <ac:spMkLst>
            <pc:docMk/>
            <pc:sldMk cId="3520463957" sldId="2147470733"/>
            <ac:spMk id="55" creationId="{1FF24234-B8C5-B949-9088-54D04686E935}"/>
          </ac:spMkLst>
        </pc:spChg>
        <pc:spChg chg="add mod">
          <ac:chgData name="TEREZA SOPHIA AEKO SASSAKI KATUYAMA" userId="dd6416da-9f8e-461f-a807-b13c84bf4f06" providerId="ADAL" clId="{4C47759E-29F9-40FB-A36E-48A1F21CE21E}" dt="2024-11-05T20:17:34.047" v="1243"/>
          <ac:spMkLst>
            <pc:docMk/>
            <pc:sldMk cId="3520463957" sldId="2147470733"/>
            <ac:spMk id="56" creationId="{5E605521-C523-0C56-00F9-290757C4DEDC}"/>
          </ac:spMkLst>
        </pc:spChg>
        <pc:spChg chg="add mod">
          <ac:chgData name="TEREZA SOPHIA AEKO SASSAKI KATUYAMA" userId="dd6416da-9f8e-461f-a807-b13c84bf4f06" providerId="ADAL" clId="{4C47759E-29F9-40FB-A36E-48A1F21CE21E}" dt="2024-11-05T20:17:40.355" v="1246"/>
          <ac:spMkLst>
            <pc:docMk/>
            <pc:sldMk cId="3520463957" sldId="2147470733"/>
            <ac:spMk id="57" creationId="{D5ABC707-0BEA-9D59-22A8-C28ECC1D2EED}"/>
          </ac:spMkLst>
        </pc:spChg>
      </pc:sldChg>
      <pc:sldChg chg="del">
        <pc:chgData name="TEREZA SOPHIA AEKO SASSAKI KATUYAMA" userId="dd6416da-9f8e-461f-a807-b13c84bf4f06" providerId="ADAL" clId="{4C47759E-29F9-40FB-A36E-48A1F21CE21E}" dt="2024-11-05T20:18:34.095" v="1259" actId="47"/>
        <pc:sldMkLst>
          <pc:docMk/>
          <pc:sldMk cId="719260429" sldId="2147470734"/>
        </pc:sldMkLst>
      </pc:sldChg>
      <pc:sldChg chg="addSp delSp modSp mod">
        <pc:chgData name="TEREZA SOPHIA AEKO SASSAKI KATUYAMA" userId="dd6416da-9f8e-461f-a807-b13c84bf4f06" providerId="ADAL" clId="{4C47759E-29F9-40FB-A36E-48A1F21CE21E}" dt="2024-11-05T20:18:09.147" v="1251"/>
        <pc:sldMkLst>
          <pc:docMk/>
          <pc:sldMk cId="445790017" sldId="2147470735"/>
        </pc:sldMkLst>
        <pc:spChg chg="del">
          <ac:chgData name="TEREZA SOPHIA AEKO SASSAKI KATUYAMA" userId="dd6416da-9f8e-461f-a807-b13c84bf4f06" providerId="ADAL" clId="{4C47759E-29F9-40FB-A36E-48A1F21CE21E}" dt="2024-11-05T20:17:55.104" v="1248" actId="478"/>
          <ac:spMkLst>
            <pc:docMk/>
            <pc:sldMk cId="445790017" sldId="2147470735"/>
            <ac:spMk id="45" creationId="{16C18488-D4DD-357C-F6F3-6169E97A2AF8}"/>
          </ac:spMkLst>
        </pc:spChg>
        <pc:spChg chg="del">
          <ac:chgData name="TEREZA SOPHIA AEKO SASSAKI KATUYAMA" userId="dd6416da-9f8e-461f-a807-b13c84bf4f06" providerId="ADAL" clId="{4C47759E-29F9-40FB-A36E-48A1F21CE21E}" dt="2024-11-05T20:17:58.063" v="1249" actId="478"/>
          <ac:spMkLst>
            <pc:docMk/>
            <pc:sldMk cId="445790017" sldId="2147470735"/>
            <ac:spMk id="46" creationId="{5B3EECBE-DDA2-7289-27E0-2BCCD71F54DB}"/>
          </ac:spMkLst>
        </pc:spChg>
        <pc:spChg chg="del">
          <ac:chgData name="TEREZA SOPHIA AEKO SASSAKI KATUYAMA" userId="dd6416da-9f8e-461f-a807-b13c84bf4f06" providerId="ADAL" clId="{4C47759E-29F9-40FB-A36E-48A1F21CE21E}" dt="2024-11-05T20:17:58.063" v="1249" actId="478"/>
          <ac:spMkLst>
            <pc:docMk/>
            <pc:sldMk cId="445790017" sldId="2147470735"/>
            <ac:spMk id="47" creationId="{9ACC3CAB-83FE-DD35-925E-2065D609F8F3}"/>
          </ac:spMkLst>
        </pc:spChg>
        <pc:spChg chg="del">
          <ac:chgData name="TEREZA SOPHIA AEKO SASSAKI KATUYAMA" userId="dd6416da-9f8e-461f-a807-b13c84bf4f06" providerId="ADAL" clId="{4C47759E-29F9-40FB-A36E-48A1F21CE21E}" dt="2024-11-05T20:17:58.063" v="1249" actId="478"/>
          <ac:spMkLst>
            <pc:docMk/>
            <pc:sldMk cId="445790017" sldId="2147470735"/>
            <ac:spMk id="48" creationId="{0133D803-6F9F-4F19-2600-67EC8AD4CBD2}"/>
          </ac:spMkLst>
        </pc:spChg>
        <pc:spChg chg="del">
          <ac:chgData name="TEREZA SOPHIA AEKO SASSAKI KATUYAMA" userId="dd6416da-9f8e-461f-a807-b13c84bf4f06" providerId="ADAL" clId="{4C47759E-29F9-40FB-A36E-48A1F21CE21E}" dt="2024-11-05T20:17:55.104" v="1248" actId="478"/>
          <ac:spMkLst>
            <pc:docMk/>
            <pc:sldMk cId="445790017" sldId="2147470735"/>
            <ac:spMk id="52" creationId="{AEFF97FE-49EC-F48F-DA25-AA58A3D2F5E1}"/>
          </ac:spMkLst>
        </pc:spChg>
        <pc:spChg chg="add mod">
          <ac:chgData name="TEREZA SOPHIA AEKO SASSAKI KATUYAMA" userId="dd6416da-9f8e-461f-a807-b13c84bf4f06" providerId="ADAL" clId="{4C47759E-29F9-40FB-A36E-48A1F21CE21E}" dt="2024-11-05T20:17:58.795" v="1250"/>
          <ac:spMkLst>
            <pc:docMk/>
            <pc:sldMk cId="445790017" sldId="2147470735"/>
            <ac:spMk id="54" creationId="{3C71EEB9-1BD0-8003-6401-94DDD200653D}"/>
          </ac:spMkLst>
        </pc:spChg>
        <pc:spChg chg="add mod">
          <ac:chgData name="TEREZA SOPHIA AEKO SASSAKI KATUYAMA" userId="dd6416da-9f8e-461f-a807-b13c84bf4f06" providerId="ADAL" clId="{4C47759E-29F9-40FB-A36E-48A1F21CE21E}" dt="2024-11-05T20:17:58.795" v="1250"/>
          <ac:spMkLst>
            <pc:docMk/>
            <pc:sldMk cId="445790017" sldId="2147470735"/>
            <ac:spMk id="55" creationId="{4E07218D-A767-0755-FF5C-8611BF88A38D}"/>
          </ac:spMkLst>
        </pc:spChg>
        <pc:spChg chg="add mod">
          <ac:chgData name="TEREZA SOPHIA AEKO SASSAKI KATUYAMA" userId="dd6416da-9f8e-461f-a807-b13c84bf4f06" providerId="ADAL" clId="{4C47759E-29F9-40FB-A36E-48A1F21CE21E}" dt="2024-11-05T20:17:58.795" v="1250"/>
          <ac:spMkLst>
            <pc:docMk/>
            <pc:sldMk cId="445790017" sldId="2147470735"/>
            <ac:spMk id="56" creationId="{68131588-9062-5D68-58EE-98453A76BD49}"/>
          </ac:spMkLst>
        </pc:spChg>
        <pc:spChg chg="add mod">
          <ac:chgData name="TEREZA SOPHIA AEKO SASSAKI KATUYAMA" userId="dd6416da-9f8e-461f-a807-b13c84bf4f06" providerId="ADAL" clId="{4C47759E-29F9-40FB-A36E-48A1F21CE21E}" dt="2024-11-05T20:18:09.147" v="1251"/>
          <ac:spMkLst>
            <pc:docMk/>
            <pc:sldMk cId="445790017" sldId="2147470735"/>
            <ac:spMk id="57" creationId="{BE41C2A4-F499-1F50-A055-4629A3986B2E}"/>
          </ac:spMkLst>
        </pc:spChg>
        <pc:spChg chg="add mod">
          <ac:chgData name="TEREZA SOPHIA AEKO SASSAKI KATUYAMA" userId="dd6416da-9f8e-461f-a807-b13c84bf4f06" providerId="ADAL" clId="{4C47759E-29F9-40FB-A36E-48A1F21CE21E}" dt="2024-11-05T20:18:09.147" v="1251"/>
          <ac:spMkLst>
            <pc:docMk/>
            <pc:sldMk cId="445790017" sldId="2147470735"/>
            <ac:spMk id="58" creationId="{A274467E-F09F-DFA5-FCD0-5E33D6249DB3}"/>
          </ac:spMkLst>
        </pc:spChg>
      </pc:sldChg>
      <pc:sldChg chg="del">
        <pc:chgData name="TEREZA SOPHIA AEKO SASSAKI KATUYAMA" userId="dd6416da-9f8e-461f-a807-b13c84bf4f06" providerId="ADAL" clId="{4C47759E-29F9-40FB-A36E-48A1F21CE21E}" dt="2024-11-05T20:18:25.524" v="1257" actId="47"/>
        <pc:sldMkLst>
          <pc:docMk/>
          <pc:sldMk cId="4122729869" sldId="2147470736"/>
        </pc:sldMkLst>
      </pc:sldChg>
      <pc:sldChg chg="modSp">
        <pc:chgData name="TEREZA SOPHIA AEKO SASSAKI KATUYAMA" userId="dd6416da-9f8e-461f-a807-b13c84bf4f06" providerId="ADAL" clId="{4C47759E-29F9-40FB-A36E-48A1F21CE21E}" dt="2024-11-05T20:18:43.886" v="1261" actId="1076"/>
        <pc:sldMkLst>
          <pc:docMk/>
          <pc:sldMk cId="2736143654" sldId="2147470737"/>
        </pc:sldMkLst>
        <pc:spChg chg="mod">
          <ac:chgData name="TEREZA SOPHIA AEKO SASSAKI KATUYAMA" userId="dd6416da-9f8e-461f-a807-b13c84bf4f06" providerId="ADAL" clId="{4C47759E-29F9-40FB-A36E-48A1F21CE21E}" dt="2024-11-05T20:18:43.886" v="1261" actId="1076"/>
          <ac:spMkLst>
            <pc:docMk/>
            <pc:sldMk cId="2736143654" sldId="2147470737"/>
            <ac:spMk id="5" creationId="{7A228394-C33C-565B-59FE-6D5C884ED925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1:45.108" v="1284" actId="404"/>
        <pc:sldMkLst>
          <pc:docMk/>
          <pc:sldMk cId="2769233836" sldId="2147470738"/>
        </pc:sldMkLst>
        <pc:spChg chg="mod">
          <ac:chgData name="TEREZA SOPHIA AEKO SASSAKI KATUYAMA" userId="dd6416da-9f8e-461f-a807-b13c84bf4f06" providerId="ADAL" clId="{4C47759E-29F9-40FB-A36E-48A1F21CE21E}" dt="2024-11-07T00:21:45.108" v="1284" actId="404"/>
          <ac:spMkLst>
            <pc:docMk/>
            <pc:sldMk cId="2769233836" sldId="2147470738"/>
            <ac:spMk id="51" creationId="{BB5D37FA-F0AB-9B79-3555-6A9758AD0E40}"/>
          </ac:spMkLst>
        </pc:spChg>
      </pc:sldChg>
      <pc:sldChg chg="add del">
        <pc:chgData name="TEREZA SOPHIA AEKO SASSAKI KATUYAMA" userId="dd6416da-9f8e-461f-a807-b13c84bf4f06" providerId="ADAL" clId="{4C47759E-29F9-40FB-A36E-48A1F21CE21E}" dt="2024-11-05T20:18:11.539" v="1252" actId="47"/>
        <pc:sldMkLst>
          <pc:docMk/>
          <pc:sldMk cId="983810364" sldId="2147470739"/>
        </pc:sldMkLst>
      </pc:sldChg>
      <pc:sldChg chg="addSp modSp add ord">
        <pc:chgData name="TEREZA SOPHIA AEKO SASSAKI KATUYAMA" userId="dd6416da-9f8e-461f-a807-b13c84bf4f06" providerId="ADAL" clId="{4C47759E-29F9-40FB-A36E-48A1F21CE21E}" dt="2024-11-05T20:18:29.709" v="1258"/>
        <pc:sldMkLst>
          <pc:docMk/>
          <pc:sldMk cId="1340459704" sldId="2147470739"/>
        </pc:sldMkLst>
        <pc:spChg chg="add mod">
          <ac:chgData name="TEREZA SOPHIA AEKO SASSAKI KATUYAMA" userId="dd6416da-9f8e-461f-a807-b13c84bf4f06" providerId="ADAL" clId="{4C47759E-29F9-40FB-A36E-48A1F21CE21E}" dt="2024-11-05T20:18:24.172" v="1256"/>
          <ac:spMkLst>
            <pc:docMk/>
            <pc:sldMk cId="1340459704" sldId="2147470739"/>
            <ac:spMk id="45" creationId="{08D94201-F319-BB46-58BC-63E2CE6825A3}"/>
          </ac:spMkLst>
        </pc:spChg>
        <pc:spChg chg="add mod">
          <ac:chgData name="TEREZA SOPHIA AEKO SASSAKI KATUYAMA" userId="dd6416da-9f8e-461f-a807-b13c84bf4f06" providerId="ADAL" clId="{4C47759E-29F9-40FB-A36E-48A1F21CE21E}" dt="2024-11-05T20:18:29.709" v="1258"/>
          <ac:spMkLst>
            <pc:docMk/>
            <pc:sldMk cId="1340459704" sldId="2147470739"/>
            <ac:spMk id="52" creationId="{CD0A4B38-BB56-059E-EB89-43C7964373C4}"/>
          </ac:spMkLst>
        </pc:spChg>
      </pc:sldChg>
      <pc:sldChg chg="modSp mod">
        <pc:chgData name="TEREZA SOPHIA AEKO SASSAKI KATUYAMA" userId="dd6416da-9f8e-461f-a807-b13c84bf4f06" providerId="ADAL" clId="{4C47759E-29F9-40FB-A36E-48A1F21CE21E}" dt="2024-11-07T00:21:39.776" v="1283" actId="404"/>
        <pc:sldMkLst>
          <pc:docMk/>
          <pc:sldMk cId="700030364" sldId="2147470740"/>
        </pc:sldMkLst>
        <pc:spChg chg="mod">
          <ac:chgData name="TEREZA SOPHIA AEKO SASSAKI KATUYAMA" userId="dd6416da-9f8e-461f-a807-b13c84bf4f06" providerId="ADAL" clId="{4C47759E-29F9-40FB-A36E-48A1F21CE21E}" dt="2024-11-06T18:43:57.758" v="1263" actId="404"/>
          <ac:spMkLst>
            <pc:docMk/>
            <pc:sldMk cId="700030364" sldId="2147470740"/>
            <ac:spMk id="4" creationId="{2E7328CB-9313-7CD3-0BDC-05AC58A304A3}"/>
          </ac:spMkLst>
        </pc:spChg>
        <pc:spChg chg="mod">
          <ac:chgData name="TEREZA SOPHIA AEKO SASSAKI KATUYAMA" userId="dd6416da-9f8e-461f-a807-b13c84bf4f06" providerId="ADAL" clId="{4C47759E-29F9-40FB-A36E-48A1F21CE21E}" dt="2024-11-07T00:21:39.776" v="1283" actId="404"/>
          <ac:spMkLst>
            <pc:docMk/>
            <pc:sldMk cId="700030364" sldId="2147470740"/>
            <ac:spMk id="51" creationId="{108D7F6E-14BC-E5F0-B163-31B6C82EF3EE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1:49.301" v="1285" actId="404"/>
        <pc:sldMkLst>
          <pc:docMk/>
          <pc:sldMk cId="85089097" sldId="2147470742"/>
        </pc:sldMkLst>
        <pc:spChg chg="mod">
          <ac:chgData name="TEREZA SOPHIA AEKO SASSAKI KATUYAMA" userId="dd6416da-9f8e-461f-a807-b13c84bf4f06" providerId="ADAL" clId="{4C47759E-29F9-40FB-A36E-48A1F21CE21E}" dt="2024-11-07T00:21:49.301" v="1285" actId="404"/>
          <ac:spMkLst>
            <pc:docMk/>
            <pc:sldMk cId="85089097" sldId="2147470742"/>
            <ac:spMk id="51" creationId="{29E66BF6-13BB-9004-10B1-5379151119D2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1:54.349" v="1286" actId="404"/>
        <pc:sldMkLst>
          <pc:docMk/>
          <pc:sldMk cId="1010634860" sldId="2147470745"/>
        </pc:sldMkLst>
        <pc:spChg chg="mod">
          <ac:chgData name="TEREZA SOPHIA AEKO SASSAKI KATUYAMA" userId="dd6416da-9f8e-461f-a807-b13c84bf4f06" providerId="ADAL" clId="{4C47759E-29F9-40FB-A36E-48A1F21CE21E}" dt="2024-11-07T00:21:54.349" v="1286" actId="404"/>
          <ac:spMkLst>
            <pc:docMk/>
            <pc:sldMk cId="1010634860" sldId="2147470745"/>
            <ac:spMk id="51" creationId="{12AF9713-B7A1-098B-7A91-7E9056827924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2:00.630" v="1287" actId="404"/>
        <pc:sldMkLst>
          <pc:docMk/>
          <pc:sldMk cId="3581801387" sldId="2147470752"/>
        </pc:sldMkLst>
        <pc:spChg chg="mod">
          <ac:chgData name="TEREZA SOPHIA AEKO SASSAKI KATUYAMA" userId="dd6416da-9f8e-461f-a807-b13c84bf4f06" providerId="ADAL" clId="{4C47759E-29F9-40FB-A36E-48A1F21CE21E}" dt="2024-11-07T00:22:00.630" v="1287" actId="404"/>
          <ac:spMkLst>
            <pc:docMk/>
            <pc:sldMk cId="3581801387" sldId="2147470752"/>
            <ac:spMk id="51" creationId="{FD54749A-AD75-36B8-C17A-BF04AE5FF1F2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2:10.222" v="1288" actId="404"/>
        <pc:sldMkLst>
          <pc:docMk/>
          <pc:sldMk cId="3620026950" sldId="2147470753"/>
        </pc:sldMkLst>
        <pc:spChg chg="mod">
          <ac:chgData name="TEREZA SOPHIA AEKO SASSAKI KATUYAMA" userId="dd6416da-9f8e-461f-a807-b13c84bf4f06" providerId="ADAL" clId="{4C47759E-29F9-40FB-A36E-48A1F21CE21E}" dt="2024-11-07T00:22:10.222" v="1288" actId="404"/>
          <ac:spMkLst>
            <pc:docMk/>
            <pc:sldMk cId="3620026950" sldId="2147470753"/>
            <ac:spMk id="51" creationId="{4EFA02A1-8A5F-04DF-597B-28F8B7989433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2:14.290" v="1289" actId="404"/>
        <pc:sldMkLst>
          <pc:docMk/>
          <pc:sldMk cId="3100168435" sldId="2147470754"/>
        </pc:sldMkLst>
        <pc:spChg chg="mod">
          <ac:chgData name="TEREZA SOPHIA AEKO SASSAKI KATUYAMA" userId="dd6416da-9f8e-461f-a807-b13c84bf4f06" providerId="ADAL" clId="{4C47759E-29F9-40FB-A36E-48A1F21CE21E}" dt="2024-11-07T00:22:14.290" v="1289" actId="404"/>
          <ac:spMkLst>
            <pc:docMk/>
            <pc:sldMk cId="3100168435" sldId="2147470754"/>
            <ac:spMk id="51" creationId="{54585090-3CB1-4290-96B8-2D7058617342}"/>
          </ac:spMkLst>
        </pc:spChg>
      </pc:sldChg>
      <pc:sldChg chg="modSp">
        <pc:chgData name="TEREZA SOPHIA AEKO SASSAKI KATUYAMA" userId="dd6416da-9f8e-461f-a807-b13c84bf4f06" providerId="ADAL" clId="{4C47759E-29F9-40FB-A36E-48A1F21CE21E}" dt="2024-11-07T00:22:18.815" v="1290" actId="404"/>
        <pc:sldMkLst>
          <pc:docMk/>
          <pc:sldMk cId="1468018671" sldId="2147470755"/>
        </pc:sldMkLst>
        <pc:spChg chg="mod">
          <ac:chgData name="TEREZA SOPHIA AEKO SASSAKI KATUYAMA" userId="dd6416da-9f8e-461f-a807-b13c84bf4f06" providerId="ADAL" clId="{4C47759E-29F9-40FB-A36E-48A1F21CE21E}" dt="2024-11-07T00:22:18.815" v="1290" actId="404"/>
          <ac:spMkLst>
            <pc:docMk/>
            <pc:sldMk cId="1468018671" sldId="2147470755"/>
            <ac:spMk id="51" creationId="{AEE0D2A4-70A7-8289-B5C5-A832A524D7E8}"/>
          </ac:spMkLst>
        </pc:spChg>
      </pc:sldChg>
      <pc:sldChg chg="modSp mod">
        <pc:chgData name="TEREZA SOPHIA AEKO SASSAKI KATUYAMA" userId="dd6416da-9f8e-461f-a807-b13c84bf4f06" providerId="ADAL" clId="{4C47759E-29F9-40FB-A36E-48A1F21CE21E}" dt="2024-11-07T00:22:34.243" v="1293" actId="1076"/>
        <pc:sldMkLst>
          <pc:docMk/>
          <pc:sldMk cId="3975936585" sldId="2147470758"/>
        </pc:sldMkLst>
        <pc:spChg chg="mod">
          <ac:chgData name="TEREZA SOPHIA AEKO SASSAKI KATUYAMA" userId="dd6416da-9f8e-461f-a807-b13c84bf4f06" providerId="ADAL" clId="{4C47759E-29F9-40FB-A36E-48A1F21CE21E}" dt="2024-11-07T00:22:26.698" v="1291" actId="404"/>
          <ac:spMkLst>
            <pc:docMk/>
            <pc:sldMk cId="3975936585" sldId="2147470758"/>
            <ac:spMk id="51" creationId="{58AC3831-6E7F-9A66-B484-C3E565B507FA}"/>
          </ac:spMkLst>
        </pc:spChg>
        <pc:spChg chg="mod">
          <ac:chgData name="TEREZA SOPHIA AEKO SASSAKI KATUYAMA" userId="dd6416da-9f8e-461f-a807-b13c84bf4f06" providerId="ADAL" clId="{4C47759E-29F9-40FB-A36E-48A1F21CE21E}" dt="2024-11-07T00:22:34.243" v="1293" actId="1076"/>
          <ac:spMkLst>
            <pc:docMk/>
            <pc:sldMk cId="3975936585" sldId="2147470758"/>
            <ac:spMk id="54" creationId="{4D3FED72-884F-2CA0-9457-F05F12EDA3D5}"/>
          </ac:spMkLst>
        </pc:spChg>
      </pc:sldChg>
      <pc:sldChg chg="modSp mod">
        <pc:chgData name="TEREZA SOPHIA AEKO SASSAKI KATUYAMA" userId="dd6416da-9f8e-461f-a807-b13c84bf4f06" providerId="ADAL" clId="{4C47759E-29F9-40FB-A36E-48A1F21CE21E}" dt="2024-11-07T00:22:40.189" v="1294" actId="404"/>
        <pc:sldMkLst>
          <pc:docMk/>
          <pc:sldMk cId="4185482528" sldId="2147470759"/>
        </pc:sldMkLst>
        <pc:spChg chg="mod">
          <ac:chgData name="TEREZA SOPHIA AEKO SASSAKI KATUYAMA" userId="dd6416da-9f8e-461f-a807-b13c84bf4f06" providerId="ADAL" clId="{4C47759E-29F9-40FB-A36E-48A1F21CE21E}" dt="2024-11-07T00:22:40.189" v="1294" actId="404"/>
          <ac:spMkLst>
            <pc:docMk/>
            <pc:sldMk cId="4185482528" sldId="2147470759"/>
            <ac:spMk id="51" creationId="{607A1D78-1CFA-40BB-A57A-833AAB581978}"/>
          </ac:spMkLst>
        </pc:spChg>
        <pc:spChg chg="mod">
          <ac:chgData name="TEREZA SOPHIA AEKO SASSAKI KATUYAMA" userId="dd6416da-9f8e-461f-a807-b13c84bf4f06" providerId="ADAL" clId="{4C47759E-29F9-40FB-A36E-48A1F21CE21E}" dt="2024-11-06T18:44:10.815" v="1264" actId="1076"/>
          <ac:spMkLst>
            <pc:docMk/>
            <pc:sldMk cId="4185482528" sldId="2147470759"/>
            <ac:spMk id="54" creationId="{887965BD-14B7-3EC7-EF3A-185A540C6F8A}"/>
          </ac:spMkLst>
        </pc:spChg>
      </pc:sldChg>
      <pc:sldChg chg="modSp del mod">
        <pc:chgData name="TEREZA SOPHIA AEKO SASSAKI KATUYAMA" userId="dd6416da-9f8e-461f-a807-b13c84bf4f06" providerId="ADAL" clId="{4C47759E-29F9-40FB-A36E-48A1F21CE21E}" dt="2024-11-06T18:44:34.547" v="1269" actId="2696"/>
        <pc:sldMkLst>
          <pc:docMk/>
          <pc:sldMk cId="28872683" sldId="2147470761"/>
        </pc:sldMkLst>
        <pc:spChg chg="mod">
          <ac:chgData name="TEREZA SOPHIA AEKO SASSAKI KATUYAMA" userId="dd6416da-9f8e-461f-a807-b13c84bf4f06" providerId="ADAL" clId="{4C47759E-29F9-40FB-A36E-48A1F21CE21E}" dt="2024-11-06T18:44:28.380" v="1268" actId="6549"/>
          <ac:spMkLst>
            <pc:docMk/>
            <pc:sldMk cId="28872683" sldId="2147470761"/>
            <ac:spMk id="2" creationId="{E24C7101-7BE5-31CF-0385-EEF9A1FD6E92}"/>
          </ac:spMkLst>
        </pc:spChg>
        <pc:spChg chg="mod">
          <ac:chgData name="TEREZA SOPHIA AEKO SASSAKI KATUYAMA" userId="dd6416da-9f8e-461f-a807-b13c84bf4f06" providerId="ADAL" clId="{4C47759E-29F9-40FB-A36E-48A1F21CE21E}" dt="2024-11-06T18:44:22.902" v="1266" actId="1076"/>
          <ac:spMkLst>
            <pc:docMk/>
            <pc:sldMk cId="28872683" sldId="2147470761"/>
            <ac:spMk id="54" creationId="{C9437AB5-3ACC-2A89-D2F9-D06AA63F4B31}"/>
          </ac:spMkLst>
        </pc:spChg>
      </pc:sldChg>
      <pc:sldMasterChg chg="addSldLayout delSldLayout">
        <pc:chgData name="TEREZA SOPHIA AEKO SASSAKI KATUYAMA" userId="dd6416da-9f8e-461f-a807-b13c84bf4f06" providerId="ADAL" clId="{4C47759E-29F9-40FB-A36E-48A1F21CE21E}" dt="2024-11-06T18:44:54.980" v="1278" actId="47"/>
        <pc:sldMasterMkLst>
          <pc:docMk/>
          <pc:sldMasterMk cId="3131630166" sldId="2147483648"/>
        </pc:sldMasterMkLst>
        <pc:sldLayoutChg chg="add del">
          <pc:chgData name="TEREZA SOPHIA AEKO SASSAKI KATUYAMA" userId="dd6416da-9f8e-461f-a807-b13c84bf4f06" providerId="ADAL" clId="{4C47759E-29F9-40FB-A36E-48A1F21CE21E}" dt="2024-11-06T18:44:54.980" v="1278" actId="47"/>
          <pc:sldLayoutMkLst>
            <pc:docMk/>
            <pc:sldMasterMk cId="3131630166" sldId="2147483648"/>
            <pc:sldLayoutMk cId="706277205" sldId="2147483672"/>
          </pc:sldLayoutMkLst>
        </pc:sldLayoutChg>
      </pc:sldMasterChg>
    </pc:docChg>
  </pc:docChgLst>
  <pc:docChgLst>
    <pc:chgData name="TEREZA SOPHIA AEKO SASSAKI KATUYAMA" userId="dd6416da-9f8e-461f-a807-b13c84bf4f06" providerId="ADAL" clId="{DEA56DF3-8B5F-438C-8A4C-F344B9C4EDBC}"/>
    <pc:docChg chg="undo custSel addSld delSld modSld sldOrd modSection">
      <pc:chgData name="TEREZA SOPHIA AEKO SASSAKI KATUYAMA" userId="dd6416da-9f8e-461f-a807-b13c84bf4f06" providerId="ADAL" clId="{DEA56DF3-8B5F-438C-8A4C-F344B9C4EDBC}" dt="2024-11-05T19:30:27.890" v="7624" actId="20577"/>
      <pc:docMkLst>
        <pc:docMk/>
      </pc:docMkLst>
      <pc:sldChg chg="addSp delSp modSp add mod setBg modNotesTx">
        <pc:chgData name="TEREZA SOPHIA AEKO SASSAKI KATUYAMA" userId="dd6416da-9f8e-461f-a807-b13c84bf4f06" providerId="ADAL" clId="{DEA56DF3-8B5F-438C-8A4C-F344B9C4EDBC}" dt="2024-11-05T18:12:16.444" v="5305" actId="20577"/>
        <pc:sldMkLst>
          <pc:docMk/>
          <pc:sldMk cId="0" sldId="256"/>
        </pc:sldMkLst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29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1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2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5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6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7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38" creationId="{00000000-0000-0000-0000-000000000000}"/>
          </ac:spMkLst>
        </pc:spChg>
        <pc:spChg chg="add mod">
          <ac:chgData name="TEREZA SOPHIA AEKO SASSAKI KATUYAMA" userId="dd6416da-9f8e-461f-a807-b13c84bf4f06" providerId="ADAL" clId="{DEA56DF3-8B5F-438C-8A4C-F344B9C4EDBC}" dt="2024-11-05T16:07:45.100" v="3523"/>
          <ac:spMkLst>
            <pc:docMk/>
            <pc:sldMk cId="0" sldId="256"/>
            <ac:spMk id="42" creationId="{9DD85014-B5EC-EC99-4EE6-55A636267CD3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43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44" creationId="{00000000-0000-0000-0000-000000000000}"/>
          </ac:spMkLst>
        </pc:spChg>
        <pc:spChg chg="del">
          <ac:chgData name="TEREZA SOPHIA AEKO SASSAKI KATUYAMA" userId="dd6416da-9f8e-461f-a807-b13c84bf4f06" providerId="ADAL" clId="{DEA56DF3-8B5F-438C-8A4C-F344B9C4EDBC}" dt="2024-11-05T16:07:44.577" v="3522" actId="478"/>
          <ac:spMkLst>
            <pc:docMk/>
            <pc:sldMk cId="0" sldId="256"/>
            <ac:spMk id="45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10:17.533" v="3583" actId="107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10:22.273" v="3585" actId="120"/>
          <ac:spMkLst>
            <pc:docMk/>
            <pc:sldMk cId="0" sldId="256"/>
            <ac:spMk id="47" creationId="{00000000-0000-0000-0000-000000000000}"/>
          </ac:spMkLst>
        </pc:spChg>
        <pc:spChg chg="mod">
          <ac:chgData name="TEREZA SOPHIA AEKO SASSAKI KATUYAMA" userId="dd6416da-9f8e-461f-a807-b13c84bf4f06" providerId="ADAL" clId="{DEA56DF3-8B5F-438C-8A4C-F344B9C4EDBC}" dt="2024-11-05T16:09:52.207" v="3580" actId="1076"/>
          <ac:spMkLst>
            <pc:docMk/>
            <pc:sldMk cId="0" sldId="256"/>
            <ac:spMk id="48" creationId="{00000000-0000-0000-0000-000000000000}"/>
          </ac:spMkLst>
        </pc:spChg>
        <pc:spChg chg="add mod">
          <ac:chgData name="TEREZA SOPHIA AEKO SASSAKI KATUYAMA" userId="dd6416da-9f8e-461f-a807-b13c84bf4f06" providerId="ADAL" clId="{DEA56DF3-8B5F-438C-8A4C-F344B9C4EDBC}" dt="2024-11-05T16:07:52.942" v="3524"/>
          <ac:spMkLst>
            <pc:docMk/>
            <pc:sldMk cId="0" sldId="256"/>
            <ac:spMk id="50" creationId="{524D48C6-8589-0573-CCC3-31AD63684376}"/>
          </ac:spMkLst>
        </pc:spChg>
        <pc:spChg chg="add mod">
          <ac:chgData name="TEREZA SOPHIA AEKO SASSAKI KATUYAMA" userId="dd6416da-9f8e-461f-a807-b13c84bf4f06" providerId="ADAL" clId="{DEA56DF3-8B5F-438C-8A4C-F344B9C4EDBC}" dt="2024-11-05T16:10:38.277" v="3616" actId="20577"/>
          <ac:spMkLst>
            <pc:docMk/>
            <pc:sldMk cId="0" sldId="256"/>
            <ac:spMk id="51" creationId="{B9422B90-19E7-31C8-53EF-4B1D62830922}"/>
          </ac:spMkLst>
        </pc:s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5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8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11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14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17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20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23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26" creationId="{00000000-0000-0000-0000-000000000000}"/>
          </ac:grpSpMkLst>
        </pc:grpChg>
        <pc:grpChg chg="mod">
          <ac:chgData name="TEREZA SOPHIA AEKO SASSAKI KATUYAMA" userId="dd6416da-9f8e-461f-a807-b13c84bf4f06" providerId="ADAL" clId="{DEA56DF3-8B5F-438C-8A4C-F344B9C4EDBC}" dt="2024-11-05T16:09:52.207" v="3580" actId="1076"/>
          <ac:grpSpMkLst>
            <pc:docMk/>
            <pc:sldMk cId="0" sldId="256"/>
            <ac:grpSpMk id="39" creationId="{00000000-0000-0000-0000-000000000000}"/>
          </ac:grpSpMkLst>
        </pc:grpChg>
        <pc:picChg chg="add mod">
          <ac:chgData name="TEREZA SOPHIA AEKO SASSAKI KATUYAMA" userId="dd6416da-9f8e-461f-a807-b13c84bf4f06" providerId="ADAL" clId="{DEA56DF3-8B5F-438C-8A4C-F344B9C4EDBC}" dt="2024-11-05T16:07:45.100" v="3523"/>
          <ac:picMkLst>
            <pc:docMk/>
            <pc:sldMk cId="0" sldId="256"/>
            <ac:picMk id="34" creationId="{ECC3C15E-F2D4-D631-7E03-0FD0BAD5743E}"/>
          </ac:picMkLst>
        </pc:picChg>
        <pc:picChg chg="add mod">
          <ac:chgData name="TEREZA SOPHIA AEKO SASSAKI KATUYAMA" userId="dd6416da-9f8e-461f-a807-b13c84bf4f06" providerId="ADAL" clId="{DEA56DF3-8B5F-438C-8A4C-F344B9C4EDBC}" dt="2024-11-05T16:07:52.942" v="3524"/>
          <ac:picMkLst>
            <pc:docMk/>
            <pc:sldMk cId="0" sldId="256"/>
            <ac:picMk id="49" creationId="{AAAF7232-97D9-1C84-312A-18E6F5249EE3}"/>
          </ac:picMkLst>
        </pc:picChg>
        <pc:picChg chg="add del mod">
          <ac:chgData name="TEREZA SOPHIA AEKO SASSAKI KATUYAMA" userId="dd6416da-9f8e-461f-a807-b13c84bf4f06" providerId="ADAL" clId="{DEA56DF3-8B5F-438C-8A4C-F344B9C4EDBC}" dt="2024-11-05T16:57:12.565" v="5143" actId="21"/>
          <ac:picMkLst>
            <pc:docMk/>
            <pc:sldMk cId="0" sldId="256"/>
            <ac:picMk id="85" creationId="{5540E591-AE63-D9DB-3359-97B7D2910637}"/>
          </ac:picMkLst>
        </pc:picChg>
        <pc:cxnChg chg="mod">
          <ac:chgData name="TEREZA SOPHIA AEKO SASSAKI KATUYAMA" userId="dd6416da-9f8e-461f-a807-b13c84bf4f06" providerId="ADAL" clId="{DEA56DF3-8B5F-438C-8A4C-F344B9C4EDBC}" dt="2024-11-05T16:09:52.207" v="3580" actId="1076"/>
          <ac:cxnSpMkLst>
            <pc:docMk/>
            <pc:sldMk cId="0" sldId="256"/>
            <ac:cxnSpMk id="70" creationId="{EDDADC29-BEC9-A152-A1AB-C1C329754027}"/>
          </ac:cxnSpMkLst>
        </pc:cxnChg>
      </pc:sldChg>
      <pc:sldChg chg="addSp delSp modSp mod modNotesTx">
        <pc:chgData name="TEREZA SOPHIA AEKO SASSAKI KATUYAMA" userId="dd6416da-9f8e-461f-a807-b13c84bf4f06" providerId="ADAL" clId="{DEA56DF3-8B5F-438C-8A4C-F344B9C4EDBC}" dt="2024-11-05T13:17:54.955" v="3423" actId="20577"/>
        <pc:sldMkLst>
          <pc:docMk/>
          <pc:sldMk cId="4243485260" sldId="257"/>
        </pc:sldMkLst>
        <pc:spChg chg="mod">
          <ac:chgData name="TEREZA SOPHIA AEKO SASSAKI KATUYAMA" userId="dd6416da-9f8e-461f-a807-b13c84bf4f06" providerId="ADAL" clId="{DEA56DF3-8B5F-438C-8A4C-F344B9C4EDBC}" dt="2024-11-05T01:57:56.637" v="1297" actId="20577"/>
          <ac:spMkLst>
            <pc:docMk/>
            <pc:sldMk cId="4243485260" sldId="257"/>
            <ac:spMk id="2" creationId="{36A77905-3EE1-B59E-FBE1-B458C0798F88}"/>
          </ac:spMkLst>
        </pc:spChg>
        <pc:spChg chg="mod">
          <ac:chgData name="TEREZA SOPHIA AEKO SASSAKI KATUYAMA" userId="dd6416da-9f8e-461f-a807-b13c84bf4f06" providerId="ADAL" clId="{DEA56DF3-8B5F-438C-8A4C-F344B9C4EDBC}" dt="2024-11-05T13:17:54.955" v="3423" actId="20577"/>
          <ac:spMkLst>
            <pc:docMk/>
            <pc:sldMk cId="4243485260" sldId="257"/>
            <ac:spMk id="5" creationId="{53B288D9-759D-F549-AEC8-107221D620A8}"/>
          </ac:spMkLst>
        </pc:spChg>
        <pc:picChg chg="add del mod">
          <ac:chgData name="TEREZA SOPHIA AEKO SASSAKI KATUYAMA" userId="dd6416da-9f8e-461f-a807-b13c84bf4f06" providerId="ADAL" clId="{DEA56DF3-8B5F-438C-8A4C-F344B9C4EDBC}" dt="2024-11-04T18:51:43.679" v="9" actId="478"/>
          <ac:picMkLst>
            <pc:docMk/>
            <pc:sldMk cId="4243485260" sldId="257"/>
            <ac:picMk id="4" creationId="{E6BA1E6E-017B-B844-919F-A8C8AAEF6C2C}"/>
          </ac:picMkLst>
        </pc:picChg>
        <pc:picChg chg="del">
          <ac:chgData name="TEREZA SOPHIA AEKO SASSAKI KATUYAMA" userId="dd6416da-9f8e-461f-a807-b13c84bf4f06" providerId="ADAL" clId="{DEA56DF3-8B5F-438C-8A4C-F344B9C4EDBC}" dt="2024-11-05T02:00:30.398" v="1576" actId="478"/>
          <ac:picMkLst>
            <pc:docMk/>
            <pc:sldMk cId="4243485260" sldId="257"/>
            <ac:picMk id="8" creationId="{99EEB73D-5392-604E-84A5-245C917500AA}"/>
          </ac:picMkLst>
        </pc:picChg>
        <pc:picChg chg="add mod">
          <ac:chgData name="TEREZA SOPHIA AEKO SASSAKI KATUYAMA" userId="dd6416da-9f8e-461f-a807-b13c84bf4f06" providerId="ADAL" clId="{DEA56DF3-8B5F-438C-8A4C-F344B9C4EDBC}" dt="2024-11-05T02:00:30.733" v="1577"/>
          <ac:picMkLst>
            <pc:docMk/>
            <pc:sldMk cId="4243485260" sldId="257"/>
            <ac:picMk id="9" creationId="{01C8F67C-18FF-C11A-215C-EDC696B1D797}"/>
          </ac:picMkLst>
        </pc:picChg>
        <pc:picChg chg="add mod">
          <ac:chgData name="TEREZA SOPHIA AEKO SASSAKI KATUYAMA" userId="dd6416da-9f8e-461f-a807-b13c84bf4f06" providerId="ADAL" clId="{DEA56DF3-8B5F-438C-8A4C-F344B9C4EDBC}" dt="2024-11-05T02:00:30.733" v="1577"/>
          <ac:picMkLst>
            <pc:docMk/>
            <pc:sldMk cId="4243485260" sldId="257"/>
            <ac:picMk id="10" creationId="{627F9E6F-0815-A08B-C1D8-7622CF3B6ECF}"/>
          </ac:picMkLst>
        </pc:picChg>
      </pc:sldChg>
      <pc:sldChg chg="addSp delSp modSp mod modNotesTx">
        <pc:chgData name="TEREZA SOPHIA AEKO SASSAKI KATUYAMA" userId="dd6416da-9f8e-461f-a807-b13c84bf4f06" providerId="ADAL" clId="{DEA56DF3-8B5F-438C-8A4C-F344B9C4EDBC}" dt="2024-11-05T18:18:03.855" v="5687" actId="20577"/>
        <pc:sldMkLst>
          <pc:docMk/>
          <pc:sldMk cId="2465770591" sldId="259"/>
        </pc:sldMkLst>
        <pc:spChg chg="add del mod">
          <ac:chgData name="TEREZA SOPHIA AEKO SASSAKI KATUYAMA" userId="dd6416da-9f8e-461f-a807-b13c84bf4f06" providerId="ADAL" clId="{DEA56DF3-8B5F-438C-8A4C-F344B9C4EDBC}" dt="2024-11-05T16:07:15.775" v="3511" actId="21"/>
          <ac:spMkLst>
            <pc:docMk/>
            <pc:sldMk cId="2465770591" sldId="259"/>
            <ac:spMk id="2" creationId="{E7A7CE0A-2A0F-3406-22F0-59F4DD3E9585}"/>
          </ac:spMkLst>
        </pc:spChg>
        <pc:spChg chg="add mod">
          <ac:chgData name="TEREZA SOPHIA AEKO SASSAKI KATUYAMA" userId="dd6416da-9f8e-461f-a807-b13c84bf4f06" providerId="ADAL" clId="{DEA56DF3-8B5F-438C-8A4C-F344B9C4EDBC}" dt="2024-11-05T16:07:20.998" v="3514" actId="14100"/>
          <ac:spMkLst>
            <pc:docMk/>
            <pc:sldMk cId="2465770591" sldId="259"/>
            <ac:spMk id="3" creationId="{E7A7CE0A-2A0F-3406-22F0-59F4DD3E9585}"/>
          </ac:spMkLst>
        </pc:spChg>
        <pc:spChg chg="add mod">
          <ac:chgData name="TEREZA SOPHIA AEKO SASSAKI KATUYAMA" userId="dd6416da-9f8e-461f-a807-b13c84bf4f06" providerId="ADAL" clId="{DEA56DF3-8B5F-438C-8A4C-F344B9C4EDBC}" dt="2024-11-05T13:15:45.369" v="3397" actId="20577"/>
          <ac:spMkLst>
            <pc:docMk/>
            <pc:sldMk cId="2465770591" sldId="259"/>
            <ac:spMk id="4" creationId="{6C3A5566-67BB-4683-A145-B429C515DF97}"/>
          </ac:spMkLst>
        </pc:spChg>
        <pc:spChg chg="mod">
          <ac:chgData name="TEREZA SOPHIA AEKO SASSAKI KATUYAMA" userId="dd6416da-9f8e-461f-a807-b13c84bf4f06" providerId="ADAL" clId="{DEA56DF3-8B5F-438C-8A4C-F344B9C4EDBC}" dt="2024-11-05T01:33:51.193" v="107" actId="20577"/>
          <ac:spMkLst>
            <pc:docMk/>
            <pc:sldMk cId="2465770591" sldId="259"/>
            <ac:spMk id="5" creationId="{53B288D9-759D-F549-AEC8-107221D620A8}"/>
          </ac:spMkLst>
        </pc:spChg>
        <pc:picChg chg="add del mod">
          <ac:chgData name="TEREZA SOPHIA AEKO SASSAKI KATUYAMA" userId="dd6416da-9f8e-461f-a807-b13c84bf4f06" providerId="ADAL" clId="{DEA56DF3-8B5F-438C-8A4C-F344B9C4EDBC}" dt="2024-11-05T01:48:14.812" v="693" actId="478"/>
          <ac:picMkLst>
            <pc:docMk/>
            <pc:sldMk cId="2465770591" sldId="259"/>
            <ac:picMk id="3" creationId="{7171B06D-B711-772D-2070-7964017FF60D}"/>
          </ac:picMkLst>
        </pc:picChg>
        <pc:picChg chg="del mod">
          <ac:chgData name="TEREZA SOPHIA AEKO SASSAKI KATUYAMA" userId="dd6416da-9f8e-461f-a807-b13c84bf4f06" providerId="ADAL" clId="{DEA56DF3-8B5F-438C-8A4C-F344B9C4EDBC}" dt="2024-11-05T01:49:59.343" v="777" actId="478"/>
          <ac:picMkLst>
            <pc:docMk/>
            <pc:sldMk cId="2465770591" sldId="259"/>
            <ac:picMk id="8" creationId="{99EEB73D-5392-604E-84A5-245C917500AA}"/>
          </ac:picMkLst>
        </pc:picChg>
        <pc:picChg chg="add mod">
          <ac:chgData name="TEREZA SOPHIA AEKO SASSAKI KATUYAMA" userId="dd6416da-9f8e-461f-a807-b13c84bf4f06" providerId="ADAL" clId="{DEA56DF3-8B5F-438C-8A4C-F344B9C4EDBC}" dt="2024-11-05T01:48:19.435" v="695" actId="1076"/>
          <ac:picMkLst>
            <pc:docMk/>
            <pc:sldMk cId="2465770591" sldId="259"/>
            <ac:picMk id="9" creationId="{25B90E34-7EA2-14CC-5AFD-77212B7F3F28}"/>
          </ac:picMkLst>
        </pc:picChg>
        <pc:picChg chg="add del mod">
          <ac:chgData name="TEREZA SOPHIA AEKO SASSAKI KATUYAMA" userId="dd6416da-9f8e-461f-a807-b13c84bf4f06" providerId="ADAL" clId="{DEA56DF3-8B5F-438C-8A4C-F344B9C4EDBC}" dt="2024-11-05T16:07:17.246" v="3512" actId="478"/>
          <ac:picMkLst>
            <pc:docMk/>
            <pc:sldMk cId="2465770591" sldId="259"/>
            <ac:picMk id="10" creationId="{FD15AF10-E0EA-7107-179D-18E0FA840B77}"/>
          </ac:picMkLst>
        </pc:picChg>
        <pc:picChg chg="add mod">
          <ac:chgData name="TEREZA SOPHIA AEKO SASSAKI KATUYAMA" userId="dd6416da-9f8e-461f-a807-b13c84bf4f06" providerId="ADAL" clId="{DEA56DF3-8B5F-438C-8A4C-F344B9C4EDBC}" dt="2024-11-05T01:50:13.270" v="780" actId="1076"/>
          <ac:picMkLst>
            <pc:docMk/>
            <pc:sldMk cId="2465770591" sldId="259"/>
            <ac:picMk id="11" creationId="{5453789A-3A27-8787-ED57-6785756835F0}"/>
          </ac:picMkLst>
        </pc:picChg>
      </pc:sldChg>
      <pc:sldChg chg="modSp mod">
        <pc:chgData name="TEREZA SOPHIA AEKO SASSAKI KATUYAMA" userId="dd6416da-9f8e-461f-a807-b13c84bf4f06" providerId="ADAL" clId="{DEA56DF3-8B5F-438C-8A4C-F344B9C4EDBC}" dt="2024-11-05T13:18:49.455" v="3428" actId="1076"/>
        <pc:sldMkLst>
          <pc:docMk/>
          <pc:sldMk cId="1442669677" sldId="8764"/>
        </pc:sldMkLst>
        <pc:spChg chg="mod">
          <ac:chgData name="TEREZA SOPHIA AEKO SASSAKI KATUYAMA" userId="dd6416da-9f8e-461f-a807-b13c84bf4f06" providerId="ADAL" clId="{DEA56DF3-8B5F-438C-8A4C-F344B9C4EDBC}" dt="2024-11-05T13:18:43.718" v="3427" actId="1076"/>
          <ac:spMkLst>
            <pc:docMk/>
            <pc:sldMk cId="1442669677" sldId="8764"/>
            <ac:spMk id="3" creationId="{A15F0CAA-6E4C-BD54-7A8A-35FE9D621526}"/>
          </ac:spMkLst>
        </pc:spChg>
        <pc:spChg chg="mod">
          <ac:chgData name="TEREZA SOPHIA AEKO SASSAKI KATUYAMA" userId="dd6416da-9f8e-461f-a807-b13c84bf4f06" providerId="ADAL" clId="{DEA56DF3-8B5F-438C-8A4C-F344B9C4EDBC}" dt="2024-11-05T13:18:43.718" v="3427" actId="1076"/>
          <ac:spMkLst>
            <pc:docMk/>
            <pc:sldMk cId="1442669677" sldId="8764"/>
            <ac:spMk id="4" creationId="{E95BF70E-8050-C6DB-C0F0-DDB494F26947}"/>
          </ac:spMkLst>
        </pc:spChg>
        <pc:spChg chg="mod">
          <ac:chgData name="TEREZA SOPHIA AEKO SASSAKI KATUYAMA" userId="dd6416da-9f8e-461f-a807-b13c84bf4f06" providerId="ADAL" clId="{DEA56DF3-8B5F-438C-8A4C-F344B9C4EDBC}" dt="2024-11-05T13:18:49.455" v="3428" actId="1076"/>
          <ac:spMkLst>
            <pc:docMk/>
            <pc:sldMk cId="1442669677" sldId="8764"/>
            <ac:spMk id="26" creationId="{BD68059E-C0BC-06A9-E3AA-17A87A427B78}"/>
          </ac:spMkLst>
        </pc:spChg>
        <pc:spChg chg="mod">
          <ac:chgData name="TEREZA SOPHIA AEKO SASSAKI KATUYAMA" userId="dd6416da-9f8e-461f-a807-b13c84bf4f06" providerId="ADAL" clId="{DEA56DF3-8B5F-438C-8A4C-F344B9C4EDBC}" dt="2024-11-05T13:18:32.187" v="3425" actId="1076"/>
          <ac:spMkLst>
            <pc:docMk/>
            <pc:sldMk cId="1442669677" sldId="8764"/>
            <ac:spMk id="28" creationId="{DE830AA1-C3B9-2C60-BC2B-510EAABD15E7}"/>
          </ac:spMkLst>
        </pc:spChg>
        <pc:picChg chg="mod">
          <ac:chgData name="TEREZA SOPHIA AEKO SASSAKI KATUYAMA" userId="dd6416da-9f8e-461f-a807-b13c84bf4f06" providerId="ADAL" clId="{DEA56DF3-8B5F-438C-8A4C-F344B9C4EDBC}" dt="2024-11-05T13:18:43.718" v="3427" actId="1076"/>
          <ac:picMkLst>
            <pc:docMk/>
            <pc:sldMk cId="1442669677" sldId="8764"/>
            <ac:picMk id="2" creationId="{E5C75F15-56B4-9234-6A6F-0FB402D3E189}"/>
          </ac:picMkLst>
        </pc:picChg>
        <pc:picChg chg="mod">
          <ac:chgData name="TEREZA SOPHIA AEKO SASSAKI KATUYAMA" userId="dd6416da-9f8e-461f-a807-b13c84bf4f06" providerId="ADAL" clId="{DEA56DF3-8B5F-438C-8A4C-F344B9C4EDBC}" dt="2024-11-05T13:18:38.144" v="3426" actId="1076"/>
          <ac:picMkLst>
            <pc:docMk/>
            <pc:sldMk cId="1442669677" sldId="8764"/>
            <ac:picMk id="20" creationId="{FCE2F98F-1920-FB8D-8C8B-AEB6BB5FC91A}"/>
          </ac:picMkLst>
        </pc:picChg>
        <pc:picChg chg="mod">
          <ac:chgData name="TEREZA SOPHIA AEKO SASSAKI KATUYAMA" userId="dd6416da-9f8e-461f-a807-b13c84bf4f06" providerId="ADAL" clId="{DEA56DF3-8B5F-438C-8A4C-F344B9C4EDBC}" dt="2024-11-05T13:18:32.187" v="3425" actId="1076"/>
          <ac:picMkLst>
            <pc:docMk/>
            <pc:sldMk cId="1442669677" sldId="8764"/>
            <ac:picMk id="31" creationId="{A2A47633-8C71-8241-66EB-5BA86546DA92}"/>
          </ac:picMkLst>
        </pc:picChg>
      </pc:sldChg>
      <pc:sldChg chg="addSp delSp modSp mod ord setBg delAnim modNotesTx">
        <pc:chgData name="TEREZA SOPHIA AEKO SASSAKI KATUYAMA" userId="dd6416da-9f8e-461f-a807-b13c84bf4f06" providerId="ADAL" clId="{DEA56DF3-8B5F-438C-8A4C-F344B9C4EDBC}" dt="2024-11-05T19:29:04.028" v="7622" actId="20577"/>
        <pc:sldMkLst>
          <pc:docMk/>
          <pc:sldMk cId="3020654713" sldId="10989"/>
        </pc:sldMkLst>
        <pc:spChg chg="add del mod">
          <ac:chgData name="TEREZA SOPHIA AEKO SASSAKI KATUYAMA" userId="dd6416da-9f8e-461f-a807-b13c84bf4f06" providerId="ADAL" clId="{DEA56DF3-8B5F-438C-8A4C-F344B9C4EDBC}" dt="2024-11-05T18:47:22.838" v="6759"/>
          <ac:spMkLst>
            <pc:docMk/>
            <pc:sldMk cId="3020654713" sldId="10989"/>
            <ac:spMk id="6" creationId="{B09F0D7D-C73F-0914-10E8-0B66DC7B2DB2}"/>
          </ac:spMkLst>
        </pc:spChg>
        <pc:spChg chg="mod">
          <ac:chgData name="TEREZA SOPHIA AEKO SASSAKI KATUYAMA" userId="dd6416da-9f8e-461f-a807-b13c84bf4f06" providerId="ADAL" clId="{DEA56DF3-8B5F-438C-8A4C-F344B9C4EDBC}" dt="2024-11-05T18:47:29.168" v="6761" actId="1076"/>
          <ac:spMkLst>
            <pc:docMk/>
            <pc:sldMk cId="3020654713" sldId="10989"/>
            <ac:spMk id="11" creationId="{1019BAF8-B1A5-4BF3-A8D8-F602D7BACC9E}"/>
          </ac:spMkLst>
        </pc:spChg>
        <pc:grpChg chg="del">
          <ac:chgData name="TEREZA SOPHIA AEKO SASSAKI KATUYAMA" userId="dd6416da-9f8e-461f-a807-b13c84bf4f06" providerId="ADAL" clId="{DEA56DF3-8B5F-438C-8A4C-F344B9C4EDBC}" dt="2024-11-05T17:12:05.475" v="5154" actId="478"/>
          <ac:grpSpMkLst>
            <pc:docMk/>
            <pc:sldMk cId="3020654713" sldId="10989"/>
            <ac:grpSpMk id="2" creationId="{D8B2C891-B8A7-4F02-983E-32E234E5BB6A}"/>
          </ac:grpSpMkLst>
        </pc:grpChg>
        <pc:picChg chg="del">
          <ac:chgData name="TEREZA SOPHIA AEKO SASSAKI KATUYAMA" userId="dd6416da-9f8e-461f-a807-b13c84bf4f06" providerId="ADAL" clId="{DEA56DF3-8B5F-438C-8A4C-F344B9C4EDBC}" dt="2024-11-05T17:12:08.653" v="5155" actId="478"/>
          <ac:picMkLst>
            <pc:docMk/>
            <pc:sldMk cId="3020654713" sldId="10989"/>
            <ac:picMk id="3" creationId="{D87FAADA-7183-EA06-60CE-F630B160742B}"/>
          </ac:picMkLst>
        </pc:picChg>
        <pc:picChg chg="del">
          <ac:chgData name="TEREZA SOPHIA AEKO SASSAKI KATUYAMA" userId="dd6416da-9f8e-461f-a807-b13c84bf4f06" providerId="ADAL" clId="{DEA56DF3-8B5F-438C-8A4C-F344B9C4EDBC}" dt="2024-11-05T17:12:08.653" v="5155" actId="478"/>
          <ac:picMkLst>
            <pc:docMk/>
            <pc:sldMk cId="3020654713" sldId="10989"/>
            <ac:picMk id="25" creationId="{9FB00B45-8C3B-47A5-8638-C5CFF1315DB8}"/>
          </ac:picMkLst>
        </pc:picChg>
      </pc:sldChg>
      <pc:sldChg chg="addSp modSp ord">
        <pc:chgData name="TEREZA SOPHIA AEKO SASSAKI KATUYAMA" userId="dd6416da-9f8e-461f-a807-b13c84bf4f06" providerId="ADAL" clId="{DEA56DF3-8B5F-438C-8A4C-F344B9C4EDBC}" dt="2024-11-04T18:52:56.635" v="36"/>
        <pc:sldMkLst>
          <pc:docMk/>
          <pc:sldMk cId="1659346089" sldId="2145706698"/>
        </pc:sldMkLst>
        <pc:picChg chg="add mod">
          <ac:chgData name="TEREZA SOPHIA AEKO SASSAKI KATUYAMA" userId="dd6416da-9f8e-461f-a807-b13c84bf4f06" providerId="ADAL" clId="{DEA56DF3-8B5F-438C-8A4C-F344B9C4EDBC}" dt="2024-11-04T18:52:56.635" v="36"/>
          <ac:picMkLst>
            <pc:docMk/>
            <pc:sldMk cId="1659346089" sldId="2145706698"/>
            <ac:picMk id="5" creationId="{A51C3FB2-AB6A-BBED-8ECA-6B3CDEA73D62}"/>
          </ac:picMkLst>
        </pc:picChg>
      </pc:sldChg>
      <pc:sldChg chg="modSp mod">
        <pc:chgData name="TEREZA SOPHIA AEKO SASSAKI KATUYAMA" userId="dd6416da-9f8e-461f-a807-b13c84bf4f06" providerId="ADAL" clId="{DEA56DF3-8B5F-438C-8A4C-F344B9C4EDBC}" dt="2024-11-05T13:17:45.953" v="3413" actId="20577"/>
        <pc:sldMkLst>
          <pc:docMk/>
          <pc:sldMk cId="3896059365" sldId="2145706722"/>
        </pc:sldMkLst>
        <pc:spChg chg="mod">
          <ac:chgData name="TEREZA SOPHIA AEKO SASSAKI KATUYAMA" userId="dd6416da-9f8e-461f-a807-b13c84bf4f06" providerId="ADAL" clId="{DEA56DF3-8B5F-438C-8A4C-F344B9C4EDBC}" dt="2024-11-05T13:17:45.953" v="3413" actId="20577"/>
          <ac:spMkLst>
            <pc:docMk/>
            <pc:sldMk cId="3896059365" sldId="2145706722"/>
            <ac:spMk id="29" creationId="{EEECBAFE-89AF-63C3-E5F2-98343FE75A8A}"/>
          </ac:spMkLst>
        </pc:spChg>
      </pc:sldChg>
      <pc:sldChg chg="delSp modSp del mod">
        <pc:chgData name="TEREZA SOPHIA AEKO SASSAKI KATUYAMA" userId="dd6416da-9f8e-461f-a807-b13c84bf4f06" providerId="ADAL" clId="{DEA56DF3-8B5F-438C-8A4C-F344B9C4EDBC}" dt="2024-11-05T13:13:48.746" v="3373" actId="47"/>
        <pc:sldMkLst>
          <pc:docMk/>
          <pc:sldMk cId="3183731377" sldId="2145706732"/>
        </pc:sldMkLst>
        <pc:spChg chg="del mod">
          <ac:chgData name="TEREZA SOPHIA AEKO SASSAKI KATUYAMA" userId="dd6416da-9f8e-461f-a807-b13c84bf4f06" providerId="ADAL" clId="{DEA56DF3-8B5F-438C-8A4C-F344B9C4EDBC}" dt="2024-11-05T01:33:10.477" v="77"/>
          <ac:spMkLst>
            <pc:docMk/>
            <pc:sldMk cId="3183731377" sldId="2145706732"/>
            <ac:spMk id="8" creationId="{6484A654-A569-0593-40B8-DF4CDF58EB49}"/>
          </ac:spMkLst>
        </pc:spChg>
      </pc:sldChg>
      <pc:sldChg chg="addSp modSp del mod modShow modNotesTx">
        <pc:chgData name="TEREZA SOPHIA AEKO SASSAKI KATUYAMA" userId="dd6416da-9f8e-461f-a807-b13c84bf4f06" providerId="ADAL" clId="{DEA56DF3-8B5F-438C-8A4C-F344B9C4EDBC}" dt="2024-11-05T19:28:32.772" v="7606" actId="47"/>
        <pc:sldMkLst>
          <pc:docMk/>
          <pc:sldMk cId="1861656416" sldId="2145706735"/>
        </pc:sldMkLst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4" creationId="{7F449A8D-9AF5-FC6E-DF70-464456A21934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5" creationId="{61B52495-4CB3-9BB6-157C-F180362B2417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0" creationId="{1F72FADB-29EA-CA50-B6C5-F2289C6F3A01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1" creationId="{A425429A-AA39-5798-B42C-46707BA8FBD5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3" creationId="{2D261189-BEDB-E913-6C54-77D5DDFA4A0D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4" creationId="{7BFEED5A-FA24-35B5-CF20-AC2492782866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6" creationId="{19A7A74E-0834-4E1E-BDBE-FE9A064B7D0A}"/>
          </ac:spMkLst>
        </pc:spChg>
        <pc:spChg chg="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7" creationId="{758AB319-C9F0-41F9-17B3-C691B1EF237D}"/>
          </ac:spMkLst>
        </pc:spChg>
        <pc:spChg chg="add 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8" creationId="{2CABF782-1860-F03F-1AB9-7F25919C1EDC}"/>
          </ac:spMkLst>
        </pc:spChg>
        <pc:spChg chg="add 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19" creationId="{9AFA2355-A807-DF91-BDE5-A11C979F5A4F}"/>
          </ac:spMkLst>
        </pc:spChg>
        <pc:spChg chg="add mod">
          <ac:chgData name="TEREZA SOPHIA AEKO SASSAKI KATUYAMA" userId="dd6416da-9f8e-461f-a807-b13c84bf4f06" providerId="ADAL" clId="{DEA56DF3-8B5F-438C-8A4C-F344B9C4EDBC}" dt="2024-11-05T16:57:29.913" v="5148"/>
          <ac:spMkLst>
            <pc:docMk/>
            <pc:sldMk cId="1861656416" sldId="2145706735"/>
            <ac:spMk id="20" creationId="{5AE0296F-5583-302B-4CAD-9C2B4A348FF2}"/>
          </ac:spMkLst>
        </pc:spChg>
        <pc:grpChg chg="add mod">
          <ac:chgData name="TEREZA SOPHIA AEKO SASSAKI KATUYAMA" userId="dd6416da-9f8e-461f-a807-b13c84bf4f06" providerId="ADAL" clId="{DEA56DF3-8B5F-438C-8A4C-F344B9C4EDBC}" dt="2024-11-05T16:57:29.913" v="5148"/>
          <ac:grpSpMkLst>
            <pc:docMk/>
            <pc:sldMk cId="1861656416" sldId="2145706735"/>
            <ac:grpSpMk id="3" creationId="{41E79E3F-63F7-49EE-CA4A-6A3DC71E92CB}"/>
          </ac:grpSpMkLst>
        </pc:grpChg>
        <pc:grpChg chg="add mod">
          <ac:chgData name="TEREZA SOPHIA AEKO SASSAKI KATUYAMA" userId="dd6416da-9f8e-461f-a807-b13c84bf4f06" providerId="ADAL" clId="{DEA56DF3-8B5F-438C-8A4C-F344B9C4EDBC}" dt="2024-11-05T16:57:29.913" v="5148"/>
          <ac:grpSpMkLst>
            <pc:docMk/>
            <pc:sldMk cId="1861656416" sldId="2145706735"/>
            <ac:grpSpMk id="9" creationId="{9B36D901-836E-A451-1465-29A8F0823FFE}"/>
          </ac:grpSpMkLst>
        </pc:grpChg>
        <pc:grpChg chg="add mod">
          <ac:chgData name="TEREZA SOPHIA AEKO SASSAKI KATUYAMA" userId="dd6416da-9f8e-461f-a807-b13c84bf4f06" providerId="ADAL" clId="{DEA56DF3-8B5F-438C-8A4C-F344B9C4EDBC}" dt="2024-11-05T16:57:29.913" v="5148"/>
          <ac:grpSpMkLst>
            <pc:docMk/>
            <pc:sldMk cId="1861656416" sldId="2145706735"/>
            <ac:grpSpMk id="12" creationId="{83CB0A3D-BAFB-1310-D067-EE083A56C4CE}"/>
          </ac:grpSpMkLst>
        </pc:grpChg>
        <pc:grpChg chg="add mod">
          <ac:chgData name="TEREZA SOPHIA AEKO SASSAKI KATUYAMA" userId="dd6416da-9f8e-461f-a807-b13c84bf4f06" providerId="ADAL" clId="{DEA56DF3-8B5F-438C-8A4C-F344B9C4EDBC}" dt="2024-11-05T16:57:29.913" v="5148"/>
          <ac:grpSpMkLst>
            <pc:docMk/>
            <pc:sldMk cId="1861656416" sldId="2145706735"/>
            <ac:grpSpMk id="15" creationId="{B9AD2DA6-E3F6-5B1C-EDDB-6221C34E9416}"/>
          </ac:grpSpMkLst>
        </pc:grpChg>
        <pc:cxnChg chg="add mod">
          <ac:chgData name="TEREZA SOPHIA AEKO SASSAKI KATUYAMA" userId="dd6416da-9f8e-461f-a807-b13c84bf4f06" providerId="ADAL" clId="{DEA56DF3-8B5F-438C-8A4C-F344B9C4EDBC}" dt="2024-11-05T16:57:29.913" v="5148"/>
          <ac:cxnSpMkLst>
            <pc:docMk/>
            <pc:sldMk cId="1861656416" sldId="2145706735"/>
            <ac:cxnSpMk id="21" creationId="{BE518838-E4FB-8355-8629-FCA3B2AC862C}"/>
          </ac:cxnSpMkLst>
        </pc:cxnChg>
      </pc:sldChg>
      <pc:sldChg chg="del">
        <pc:chgData name="TEREZA SOPHIA AEKO SASSAKI KATUYAMA" userId="dd6416da-9f8e-461f-a807-b13c84bf4f06" providerId="ADAL" clId="{DEA56DF3-8B5F-438C-8A4C-F344B9C4EDBC}" dt="2024-11-05T17:06:59.478" v="5149" actId="47"/>
        <pc:sldMkLst>
          <pc:docMk/>
          <pc:sldMk cId="4127633323" sldId="2147470720"/>
        </pc:sldMkLst>
      </pc:sldChg>
      <pc:sldChg chg="del">
        <pc:chgData name="TEREZA SOPHIA AEKO SASSAKI KATUYAMA" userId="dd6416da-9f8e-461f-a807-b13c84bf4f06" providerId="ADAL" clId="{DEA56DF3-8B5F-438C-8A4C-F344B9C4EDBC}" dt="2024-11-05T17:07:00.479" v="5150" actId="47"/>
        <pc:sldMkLst>
          <pc:docMk/>
          <pc:sldMk cId="234089201" sldId="2147470721"/>
        </pc:sldMkLst>
      </pc:sldChg>
      <pc:sldChg chg="delSp modSp add mod">
        <pc:chgData name="TEREZA SOPHIA AEKO SASSAKI KATUYAMA" userId="dd6416da-9f8e-461f-a807-b13c84bf4f06" providerId="ADAL" clId="{DEA56DF3-8B5F-438C-8A4C-F344B9C4EDBC}" dt="2024-11-05T01:56:24.648" v="1179" actId="20577"/>
        <pc:sldMkLst>
          <pc:docMk/>
          <pc:sldMk cId="2131072680" sldId="2147470726"/>
        </pc:sldMkLst>
        <pc:spChg chg="mod">
          <ac:chgData name="TEREZA SOPHIA AEKO SASSAKI KATUYAMA" userId="dd6416da-9f8e-461f-a807-b13c84bf4f06" providerId="ADAL" clId="{DEA56DF3-8B5F-438C-8A4C-F344B9C4EDBC}" dt="2024-11-05T01:56:24.648" v="1179" actId="20577"/>
          <ac:spMkLst>
            <pc:docMk/>
            <pc:sldMk cId="2131072680" sldId="2147470726"/>
            <ac:spMk id="2" creationId="{D40E3004-90E7-85EA-831C-650656A20B31}"/>
          </ac:spMkLst>
        </pc:spChg>
        <pc:picChg chg="del mod">
          <ac:chgData name="TEREZA SOPHIA AEKO SASSAKI KATUYAMA" userId="dd6416da-9f8e-461f-a807-b13c84bf4f06" providerId="ADAL" clId="{DEA56DF3-8B5F-438C-8A4C-F344B9C4EDBC}" dt="2024-11-04T18:52:16.257" v="35" actId="478"/>
          <ac:picMkLst>
            <pc:docMk/>
            <pc:sldMk cId="2131072680" sldId="2147470726"/>
            <ac:picMk id="4" creationId="{85133F1D-A47E-5109-925E-5C7A941EF03E}"/>
          </ac:picMkLst>
        </pc:picChg>
      </pc:sldChg>
      <pc:sldChg chg="addSp delSp modSp add mod modNotesTx">
        <pc:chgData name="TEREZA SOPHIA AEKO SASSAKI KATUYAMA" userId="dd6416da-9f8e-461f-a807-b13c84bf4f06" providerId="ADAL" clId="{DEA56DF3-8B5F-438C-8A4C-F344B9C4EDBC}" dt="2024-11-05T18:18:31.420" v="5695" actId="20577"/>
        <pc:sldMkLst>
          <pc:docMk/>
          <pc:sldMk cId="2911213824" sldId="2147470727"/>
        </pc:sldMkLst>
        <pc:spChg chg="add mod">
          <ac:chgData name="TEREZA SOPHIA AEKO SASSAKI KATUYAMA" userId="dd6416da-9f8e-461f-a807-b13c84bf4f06" providerId="ADAL" clId="{DEA56DF3-8B5F-438C-8A4C-F344B9C4EDBC}" dt="2024-11-05T16:07:26.364" v="3515"/>
          <ac:spMkLst>
            <pc:docMk/>
            <pc:sldMk cId="2911213824" sldId="2147470727"/>
            <ac:spMk id="3" creationId="{D02D2497-47B8-EDF3-74A0-6A9EFDCDAB46}"/>
          </ac:spMkLst>
        </pc:spChg>
        <pc:spChg chg="mod">
          <ac:chgData name="TEREZA SOPHIA AEKO SASSAKI KATUYAMA" userId="dd6416da-9f8e-461f-a807-b13c84bf4f06" providerId="ADAL" clId="{DEA56DF3-8B5F-438C-8A4C-F344B9C4EDBC}" dt="2024-11-05T01:55:44.616" v="1176" actId="20577"/>
          <ac:spMkLst>
            <pc:docMk/>
            <pc:sldMk cId="2911213824" sldId="2147470727"/>
            <ac:spMk id="4" creationId="{FB27F3F2-535D-4D33-F421-3D7E3E186405}"/>
          </ac:spMkLst>
        </pc:spChg>
        <pc:spChg chg="add mod">
          <ac:chgData name="TEREZA SOPHIA AEKO SASSAKI KATUYAMA" userId="dd6416da-9f8e-461f-a807-b13c84bf4f06" providerId="ADAL" clId="{DEA56DF3-8B5F-438C-8A4C-F344B9C4EDBC}" dt="2024-11-05T16:07:33.348" v="3517"/>
          <ac:spMkLst>
            <pc:docMk/>
            <pc:sldMk cId="2911213824" sldId="2147470727"/>
            <ac:spMk id="10" creationId="{C8A6C1D7-590B-7C7F-E44A-6E36377EDC66}"/>
          </ac:spMkLst>
        </pc:spChg>
        <pc:picChg chg="add mod">
          <ac:chgData name="TEREZA SOPHIA AEKO SASSAKI KATUYAMA" userId="dd6416da-9f8e-461f-a807-b13c84bf4f06" providerId="ADAL" clId="{DEA56DF3-8B5F-438C-8A4C-F344B9C4EDBC}" dt="2024-11-05T16:07:26.364" v="3515"/>
          <ac:picMkLst>
            <pc:docMk/>
            <pc:sldMk cId="2911213824" sldId="2147470727"/>
            <ac:picMk id="2" creationId="{65AAB6FE-4D22-FA8E-7BDD-405F236E4F84}"/>
          </ac:picMkLst>
        </pc:picChg>
        <pc:picChg chg="del">
          <ac:chgData name="TEREZA SOPHIA AEKO SASSAKI KATUYAMA" userId="dd6416da-9f8e-461f-a807-b13c84bf4f06" providerId="ADAL" clId="{DEA56DF3-8B5F-438C-8A4C-F344B9C4EDBC}" dt="2024-11-05T01:39:01.802" v="213" actId="478"/>
          <ac:picMkLst>
            <pc:docMk/>
            <pc:sldMk cId="2911213824" sldId="2147470727"/>
            <ac:picMk id="3" creationId="{44B31942-D03E-CA7A-E961-9FBFCAE796FC}"/>
          </ac:picMkLst>
        </pc:picChg>
        <pc:picChg chg="del">
          <ac:chgData name="TEREZA SOPHIA AEKO SASSAKI KATUYAMA" userId="dd6416da-9f8e-461f-a807-b13c84bf4f06" providerId="ADAL" clId="{DEA56DF3-8B5F-438C-8A4C-F344B9C4EDBC}" dt="2024-11-05T16:07:32.609" v="3516" actId="478"/>
          <ac:picMkLst>
            <pc:docMk/>
            <pc:sldMk cId="2911213824" sldId="2147470727"/>
            <ac:picMk id="8" creationId="{3BBBD4B0-1526-347B-8990-775BD573A5E9}"/>
          </ac:picMkLst>
        </pc:picChg>
        <pc:picChg chg="add del mod">
          <ac:chgData name="TEREZA SOPHIA AEKO SASSAKI KATUYAMA" userId="dd6416da-9f8e-461f-a807-b13c84bf4f06" providerId="ADAL" clId="{DEA56DF3-8B5F-438C-8A4C-F344B9C4EDBC}" dt="2024-11-05T01:48:12.627" v="692" actId="21"/>
          <ac:picMkLst>
            <pc:docMk/>
            <pc:sldMk cId="2911213824" sldId="2147470727"/>
            <ac:picMk id="9" creationId="{25B90E34-7EA2-14CC-5AFD-77212B7F3F28}"/>
          </ac:picMkLst>
        </pc:picChg>
        <pc:picChg chg="add mod">
          <ac:chgData name="TEREZA SOPHIA AEKO SASSAKI KATUYAMA" userId="dd6416da-9f8e-461f-a807-b13c84bf4f06" providerId="ADAL" clId="{DEA56DF3-8B5F-438C-8A4C-F344B9C4EDBC}" dt="2024-11-05T16:07:33.348" v="3517"/>
          <ac:picMkLst>
            <pc:docMk/>
            <pc:sldMk cId="2911213824" sldId="2147470727"/>
            <ac:picMk id="9" creationId="{40A32250-414E-D650-E508-90BFE30D4018}"/>
          </ac:picMkLst>
        </pc:picChg>
        <pc:picChg chg="add del mod">
          <ac:chgData name="TEREZA SOPHIA AEKO SASSAKI KATUYAMA" userId="dd6416da-9f8e-461f-a807-b13c84bf4f06" providerId="ADAL" clId="{DEA56DF3-8B5F-438C-8A4C-F344B9C4EDBC}" dt="2024-11-05T01:54:59.889" v="1150" actId="478"/>
          <ac:picMkLst>
            <pc:docMk/>
            <pc:sldMk cId="2911213824" sldId="2147470727"/>
            <ac:picMk id="11" creationId="{0A3CE597-060C-6A78-A6C7-065650C209F6}"/>
          </ac:picMkLst>
        </pc:picChg>
        <pc:picChg chg="add mod">
          <ac:chgData name="TEREZA SOPHIA AEKO SASSAKI KATUYAMA" userId="dd6416da-9f8e-461f-a807-b13c84bf4f06" providerId="ADAL" clId="{DEA56DF3-8B5F-438C-8A4C-F344B9C4EDBC}" dt="2024-11-05T01:55:25.141" v="1155" actId="1076"/>
          <ac:picMkLst>
            <pc:docMk/>
            <pc:sldMk cId="2911213824" sldId="2147470727"/>
            <ac:picMk id="13" creationId="{FC25298B-FBF2-8916-3327-BFBBD4B38F32}"/>
          </ac:picMkLst>
        </pc:picChg>
      </pc:sldChg>
      <pc:sldChg chg="addSp delSp modSp add mod modNotesTx">
        <pc:chgData name="TEREZA SOPHIA AEKO SASSAKI KATUYAMA" userId="dd6416da-9f8e-461f-a807-b13c84bf4f06" providerId="ADAL" clId="{DEA56DF3-8B5F-438C-8A4C-F344B9C4EDBC}" dt="2024-11-05T18:19:30.325" v="5725" actId="20577"/>
        <pc:sldMkLst>
          <pc:docMk/>
          <pc:sldMk cId="1372665172" sldId="2147470728"/>
        </pc:sldMkLst>
        <pc:spChg chg="add mod">
          <ac:chgData name="TEREZA SOPHIA AEKO SASSAKI KATUYAMA" userId="dd6416da-9f8e-461f-a807-b13c84bf4f06" providerId="ADAL" clId="{DEA56DF3-8B5F-438C-8A4C-F344B9C4EDBC}" dt="2024-11-05T12:49:41.681" v="2234" actId="13926"/>
          <ac:spMkLst>
            <pc:docMk/>
            <pc:sldMk cId="1372665172" sldId="2147470728"/>
            <ac:spMk id="2" creationId="{081D42A6-69B4-5F74-048D-DDD65CFC96DE}"/>
          </ac:spMkLst>
        </pc:spChg>
        <pc:spChg chg="mod">
          <ac:chgData name="TEREZA SOPHIA AEKO SASSAKI KATUYAMA" userId="dd6416da-9f8e-461f-a807-b13c84bf4f06" providerId="ADAL" clId="{DEA56DF3-8B5F-438C-8A4C-F344B9C4EDBC}" dt="2024-11-05T12:50:14.576" v="2240" actId="20577"/>
          <ac:spMkLst>
            <pc:docMk/>
            <pc:sldMk cId="1372665172" sldId="2147470728"/>
            <ac:spMk id="4" creationId="{B8C4E1E8-635B-4532-65A8-944455827400}"/>
          </ac:spMkLst>
        </pc:spChg>
        <pc:spChg chg="mod">
          <ac:chgData name="TEREZA SOPHIA AEKO SASSAKI KATUYAMA" userId="dd6416da-9f8e-461f-a807-b13c84bf4f06" providerId="ADAL" clId="{DEA56DF3-8B5F-438C-8A4C-F344B9C4EDBC}" dt="2024-11-05T12:49:11.333" v="2202" actId="13926"/>
          <ac:spMkLst>
            <pc:docMk/>
            <pc:sldMk cId="1372665172" sldId="2147470728"/>
            <ac:spMk id="5" creationId="{607D3DA8-5CA7-5E0D-0041-B9B11994BD17}"/>
          </ac:spMkLst>
        </pc:spChg>
        <pc:spChg chg="add mod">
          <ac:chgData name="TEREZA SOPHIA AEKO SASSAKI KATUYAMA" userId="dd6416da-9f8e-461f-a807-b13c84bf4f06" providerId="ADAL" clId="{DEA56DF3-8B5F-438C-8A4C-F344B9C4EDBC}" dt="2024-11-05T16:07:36.629" v="3519"/>
          <ac:spMkLst>
            <pc:docMk/>
            <pc:sldMk cId="1372665172" sldId="2147470728"/>
            <ac:spMk id="9" creationId="{D9DD8BAB-515C-D750-9AF0-BCCD3373F93A}"/>
          </ac:spMkLst>
        </pc:spChg>
        <pc:picChg chg="add mod">
          <ac:chgData name="TEREZA SOPHIA AEKO SASSAKI KATUYAMA" userId="dd6416da-9f8e-461f-a807-b13c84bf4f06" providerId="ADAL" clId="{DEA56DF3-8B5F-438C-8A4C-F344B9C4EDBC}" dt="2024-11-05T16:07:36.629" v="3519"/>
          <ac:picMkLst>
            <pc:docMk/>
            <pc:sldMk cId="1372665172" sldId="2147470728"/>
            <ac:picMk id="3" creationId="{5A9812F0-D3FE-1FF2-BBD9-B9B5B1EB9CF8}"/>
          </ac:picMkLst>
        </pc:picChg>
        <pc:picChg chg="del">
          <ac:chgData name="TEREZA SOPHIA AEKO SASSAKI KATUYAMA" userId="dd6416da-9f8e-461f-a807-b13c84bf4f06" providerId="ADAL" clId="{DEA56DF3-8B5F-438C-8A4C-F344B9C4EDBC}" dt="2024-11-05T16:07:36.230" v="3518" actId="478"/>
          <ac:picMkLst>
            <pc:docMk/>
            <pc:sldMk cId="1372665172" sldId="2147470728"/>
            <ac:picMk id="8" creationId="{59581DE1-916B-A0F2-488E-6AE1499BAE64}"/>
          </ac:picMkLst>
        </pc:picChg>
        <pc:picChg chg="del">
          <ac:chgData name="TEREZA SOPHIA AEKO SASSAKI KATUYAMA" userId="dd6416da-9f8e-461f-a807-b13c84bf4f06" providerId="ADAL" clId="{DEA56DF3-8B5F-438C-8A4C-F344B9C4EDBC}" dt="2024-11-05T12:37:39.876" v="1579" actId="478"/>
          <ac:picMkLst>
            <pc:docMk/>
            <pc:sldMk cId="1372665172" sldId="2147470728"/>
            <ac:picMk id="13" creationId="{A9E32CC6-7FA0-FCA4-A72E-23198E54212B}"/>
          </ac:picMkLst>
        </pc:picChg>
      </pc:sldChg>
      <pc:sldChg chg="addSp delSp modSp add mod modNotesTx">
        <pc:chgData name="TEREZA SOPHIA AEKO SASSAKI KATUYAMA" userId="dd6416da-9f8e-461f-a807-b13c84bf4f06" providerId="ADAL" clId="{DEA56DF3-8B5F-438C-8A4C-F344B9C4EDBC}" dt="2024-11-05T18:50:33.717" v="6938" actId="20577"/>
        <pc:sldMkLst>
          <pc:docMk/>
          <pc:sldMk cId="3417883006" sldId="2147470729"/>
        </pc:sldMkLst>
        <pc:spChg chg="mod">
          <ac:chgData name="TEREZA SOPHIA AEKO SASSAKI KATUYAMA" userId="dd6416da-9f8e-461f-a807-b13c84bf4f06" providerId="ADAL" clId="{DEA56DF3-8B5F-438C-8A4C-F344B9C4EDBC}" dt="2024-11-05T13:04:42.529" v="2776" actId="1076"/>
          <ac:spMkLst>
            <pc:docMk/>
            <pc:sldMk cId="3417883006" sldId="2147470729"/>
            <ac:spMk id="4" creationId="{5A7A0B16-9198-AF8D-DAA8-69D54CD3CC59}"/>
          </ac:spMkLst>
        </pc:spChg>
        <pc:spChg chg="del">
          <ac:chgData name="TEREZA SOPHIA AEKO SASSAKI KATUYAMA" userId="dd6416da-9f8e-461f-a807-b13c84bf4f06" providerId="ADAL" clId="{DEA56DF3-8B5F-438C-8A4C-F344B9C4EDBC}" dt="2024-11-05T12:56:23.856" v="2630" actId="478"/>
          <ac:spMkLst>
            <pc:docMk/>
            <pc:sldMk cId="3417883006" sldId="2147470729"/>
            <ac:spMk id="5" creationId="{B9D18FF1-5D4F-2B19-2353-86A662AE651A}"/>
          </ac:spMkLst>
        </pc:spChg>
        <pc:spChg chg="add mod">
          <ac:chgData name="TEREZA SOPHIA AEKO SASSAKI KATUYAMA" userId="dd6416da-9f8e-461f-a807-b13c84bf4f06" providerId="ADAL" clId="{DEA56DF3-8B5F-438C-8A4C-F344B9C4EDBC}" dt="2024-11-05T16:07:39.638" v="3521"/>
          <ac:spMkLst>
            <pc:docMk/>
            <pc:sldMk cId="3417883006" sldId="2147470729"/>
            <ac:spMk id="9" creationId="{15FD697D-B888-52F2-C78E-CBED3AD5D40E}"/>
          </ac:spMkLst>
        </pc:spChg>
        <pc:picChg chg="add mod">
          <ac:chgData name="TEREZA SOPHIA AEKO SASSAKI KATUYAMA" userId="dd6416da-9f8e-461f-a807-b13c84bf4f06" providerId="ADAL" clId="{DEA56DF3-8B5F-438C-8A4C-F344B9C4EDBC}" dt="2024-11-05T16:07:39.638" v="3521"/>
          <ac:picMkLst>
            <pc:docMk/>
            <pc:sldMk cId="3417883006" sldId="2147470729"/>
            <ac:picMk id="3" creationId="{97996EAE-A5B7-DA63-446F-9D83031F4DED}"/>
          </ac:picMkLst>
        </pc:picChg>
        <pc:picChg chg="del">
          <ac:chgData name="TEREZA SOPHIA AEKO SASSAKI KATUYAMA" userId="dd6416da-9f8e-461f-a807-b13c84bf4f06" providerId="ADAL" clId="{DEA56DF3-8B5F-438C-8A4C-F344B9C4EDBC}" dt="2024-11-05T16:07:39.327" v="3520" actId="478"/>
          <ac:picMkLst>
            <pc:docMk/>
            <pc:sldMk cId="3417883006" sldId="2147470729"/>
            <ac:picMk id="8" creationId="{370F4EC1-79B0-5C9B-2DE0-DAB0B1F51FE0}"/>
          </ac:picMkLst>
        </pc:picChg>
        <pc:picChg chg="add mod">
          <ac:chgData name="TEREZA SOPHIA AEKO SASSAKI KATUYAMA" userId="dd6416da-9f8e-461f-a807-b13c84bf4f06" providerId="ADAL" clId="{DEA56DF3-8B5F-438C-8A4C-F344B9C4EDBC}" dt="2024-11-05T13:04:45.440" v="2777" actId="1076"/>
          <ac:picMkLst>
            <pc:docMk/>
            <pc:sldMk cId="3417883006" sldId="2147470729"/>
            <ac:picMk id="1026" creationId="{0B7D7262-4508-1F76-4691-488EF071D7ED}"/>
          </ac:picMkLst>
        </pc:picChg>
      </pc:sldChg>
      <pc:sldChg chg="addSp delSp modSp add del mod modShow modNotesTx">
        <pc:chgData name="TEREZA SOPHIA AEKO SASSAKI KATUYAMA" userId="dd6416da-9f8e-461f-a807-b13c84bf4f06" providerId="ADAL" clId="{DEA56DF3-8B5F-438C-8A4C-F344B9C4EDBC}" dt="2024-11-05T19:28:29.814" v="7604" actId="47"/>
        <pc:sldMkLst>
          <pc:docMk/>
          <pc:sldMk cId="3212127293" sldId="2147470730"/>
        </pc:sldMkLst>
        <pc:spChg chg="del">
          <ac:chgData name="TEREZA SOPHIA AEKO SASSAKI KATUYAMA" userId="dd6416da-9f8e-461f-a807-b13c84bf4f06" providerId="ADAL" clId="{DEA56DF3-8B5F-438C-8A4C-F344B9C4EDBC}" dt="2024-11-05T16:38:20.450" v="4770" actId="21"/>
          <ac:spMkLst>
            <pc:docMk/>
            <pc:sldMk cId="3212127293" sldId="2147470730"/>
            <ac:spMk id="29" creationId="{062353CC-1549-BE80-04CA-41584EE3E455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0" creationId="{870A806B-06FB-AFA7-1CC9-02F23C85FCDC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1" creationId="{5AA9F572-CB57-4A17-E4E0-9958BE4244AA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2" creationId="{276A254B-4DE0-EFE0-D583-B9B82EA86E9F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3" creationId="{04121A66-C7F2-CFEE-4C1D-6AE4818AFF74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5" creationId="{1C63CDD4-E2B9-CF8E-DC12-9E59981E5BEB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6" creationId="{2689715E-28DA-B89B-4E27-79AEB0BBA6BC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7" creationId="{477BA7CB-FA44-203B-7C20-02B07AF2F7C0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38" creationId="{EACCD4FC-09EF-3B62-B3A9-DB5146AC98EA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43" creationId="{5B9EE676-8A6E-665F-2BA9-A7CA74026B60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44" creationId="{3C4AC241-4CED-FCAA-B46F-39586740EFEF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46" creationId="{2BA7299D-0FEC-881B-C099-80D01A88B387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47" creationId="{7014C65F-555C-FB91-08CF-DEBACEEDBA9B}"/>
          </ac:spMkLst>
        </pc:spChg>
        <pc:spChg chg="del">
          <ac:chgData name="TEREZA SOPHIA AEKO SASSAKI KATUYAMA" userId="dd6416da-9f8e-461f-a807-b13c84bf4f06" providerId="ADAL" clId="{DEA56DF3-8B5F-438C-8A4C-F344B9C4EDBC}" dt="2024-11-05T16:38:24.586" v="4771" actId="478"/>
          <ac:spMkLst>
            <pc:docMk/>
            <pc:sldMk cId="3212127293" sldId="2147470730"/>
            <ac:spMk id="48" creationId="{D1D0845D-8710-910A-13ED-3C3BB502F93C}"/>
          </ac:spMkLst>
        </pc:spChg>
        <pc:spChg chg="mod">
          <ac:chgData name="TEREZA SOPHIA AEKO SASSAKI KATUYAMA" userId="dd6416da-9f8e-461f-a807-b13c84bf4f06" providerId="ADAL" clId="{DEA56DF3-8B5F-438C-8A4C-F344B9C4EDBC}" dt="2024-11-05T16:49:09.195" v="4874" actId="20577"/>
          <ac:spMkLst>
            <pc:docMk/>
            <pc:sldMk cId="3212127293" sldId="2147470730"/>
            <ac:spMk id="51" creationId="{5574802A-49B3-1DF4-FF1A-4CDCD9DCD662}"/>
          </ac:spMkLst>
        </pc:spChg>
        <pc:spChg chg="mod">
          <ac:chgData name="TEREZA SOPHIA AEKO SASSAKI KATUYAMA" userId="dd6416da-9f8e-461f-a807-b13c84bf4f06" providerId="ADAL" clId="{DEA56DF3-8B5F-438C-8A4C-F344B9C4EDBC}" dt="2024-11-05T16:38:28.025" v="4774"/>
          <ac:spMkLst>
            <pc:docMk/>
            <pc:sldMk cId="3212127293" sldId="2147470730"/>
            <ac:spMk id="52" creationId="{8D1E70F8-CF40-44FA-831C-48163444EF12}"/>
          </ac:spMkLst>
        </pc:spChg>
        <pc:spChg chg="mod">
          <ac:chgData name="TEREZA SOPHIA AEKO SASSAKI KATUYAMA" userId="dd6416da-9f8e-461f-a807-b13c84bf4f06" providerId="ADAL" clId="{DEA56DF3-8B5F-438C-8A4C-F344B9C4EDBC}" dt="2024-11-05T16:38:28.025" v="4774"/>
          <ac:spMkLst>
            <pc:docMk/>
            <pc:sldMk cId="3212127293" sldId="2147470730"/>
            <ac:spMk id="53" creationId="{781E204C-06EE-3430-E396-52F53118744D}"/>
          </ac:spMkLst>
        </pc:spChg>
        <pc:spChg chg="add del mod">
          <ac:chgData name="TEREZA SOPHIA AEKO SASSAKI KATUYAMA" userId="dd6416da-9f8e-461f-a807-b13c84bf4f06" providerId="ADAL" clId="{DEA56DF3-8B5F-438C-8A4C-F344B9C4EDBC}" dt="2024-11-05T16:38:54.989" v="4780" actId="478"/>
          <ac:spMkLst>
            <pc:docMk/>
            <pc:sldMk cId="3212127293" sldId="2147470730"/>
            <ac:spMk id="54" creationId="{062353CC-1549-BE80-04CA-41584EE3E455}"/>
          </ac:spMkLst>
        </pc:spChg>
        <pc:spChg chg="mod">
          <ac:chgData name="TEREZA SOPHIA AEKO SASSAKI KATUYAMA" userId="dd6416da-9f8e-461f-a807-b13c84bf4f06" providerId="ADAL" clId="{DEA56DF3-8B5F-438C-8A4C-F344B9C4EDBC}" dt="2024-11-05T16:38:28.025" v="4774"/>
          <ac:spMkLst>
            <pc:docMk/>
            <pc:sldMk cId="3212127293" sldId="2147470730"/>
            <ac:spMk id="56" creationId="{0D658A64-03C7-1AE3-1412-1D388392E5F2}"/>
          </ac:spMkLst>
        </pc:spChg>
        <pc:spChg chg="mod">
          <ac:chgData name="TEREZA SOPHIA AEKO SASSAKI KATUYAMA" userId="dd6416da-9f8e-461f-a807-b13c84bf4f06" providerId="ADAL" clId="{DEA56DF3-8B5F-438C-8A4C-F344B9C4EDBC}" dt="2024-11-05T16:38:28.025" v="4774"/>
          <ac:spMkLst>
            <pc:docMk/>
            <pc:sldMk cId="3212127293" sldId="2147470730"/>
            <ac:spMk id="57" creationId="{38F84859-8B09-A6AB-316A-2B8BF791FFDC}"/>
          </ac:spMkLst>
        </pc:spChg>
        <pc:spChg chg="add mod">
          <ac:chgData name="TEREZA SOPHIA AEKO SASSAKI KATUYAMA" userId="dd6416da-9f8e-461f-a807-b13c84bf4f06" providerId="ADAL" clId="{DEA56DF3-8B5F-438C-8A4C-F344B9C4EDBC}" dt="2024-11-05T16:54:09.688" v="5002" actId="1076"/>
          <ac:spMkLst>
            <pc:docMk/>
            <pc:sldMk cId="3212127293" sldId="2147470730"/>
            <ac:spMk id="66" creationId="{8EB54AAF-ADD7-DC43-EC80-AA9B4CEBE2BC}"/>
          </ac:spMkLst>
        </pc:spChg>
        <pc:grpChg chg="del">
          <ac:chgData name="TEREZA SOPHIA AEKO SASSAKI KATUYAMA" userId="dd6416da-9f8e-461f-a807-b13c84bf4f06" providerId="ADAL" clId="{DEA56DF3-8B5F-438C-8A4C-F344B9C4EDBC}" dt="2024-11-05T16:38:20.450" v="4770" actId="21"/>
          <ac:grpSpMkLst>
            <pc:docMk/>
            <pc:sldMk cId="3212127293" sldId="2147470730"/>
            <ac:grpSpMk id="2" creationId="{6886ECE5-EA69-AF74-E306-D4E2D745C3F5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4.586" v="4771" actId="478"/>
          <ac:grpSpMkLst>
            <pc:docMk/>
            <pc:sldMk cId="3212127293" sldId="2147470730"/>
            <ac:grpSpMk id="5" creationId="{84095CA0-63B8-BE1C-E0BC-D8D66E337EC0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4.586" v="4771" actId="478"/>
          <ac:grpSpMkLst>
            <pc:docMk/>
            <pc:sldMk cId="3212127293" sldId="2147470730"/>
            <ac:grpSpMk id="8" creationId="{871C4756-5D20-7209-32EC-822F8E2E83E4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4.586" v="4771" actId="478"/>
          <ac:grpSpMkLst>
            <pc:docMk/>
            <pc:sldMk cId="3212127293" sldId="2147470730"/>
            <ac:grpSpMk id="11" creationId="{FF08055E-63C7-0CB1-306D-08DD0FA91599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4.586" v="4771" actId="478"/>
          <ac:grpSpMkLst>
            <pc:docMk/>
            <pc:sldMk cId="3212127293" sldId="2147470730"/>
            <ac:grpSpMk id="14" creationId="{8E87A983-E3EB-EED8-FD72-8B61F727BD1F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4.586" v="4771" actId="478"/>
          <ac:grpSpMkLst>
            <pc:docMk/>
            <pc:sldMk cId="3212127293" sldId="2147470730"/>
            <ac:grpSpMk id="17" creationId="{C289283A-1550-E677-DD88-8D464D8C9C9F}"/>
          </ac:grpSpMkLst>
        </pc:grpChg>
        <pc:grpChg chg="del mod">
          <ac:chgData name="TEREZA SOPHIA AEKO SASSAKI KATUYAMA" userId="dd6416da-9f8e-461f-a807-b13c84bf4f06" providerId="ADAL" clId="{DEA56DF3-8B5F-438C-8A4C-F344B9C4EDBC}" dt="2024-11-05T16:38:27.501" v="4773" actId="478"/>
          <ac:grpSpMkLst>
            <pc:docMk/>
            <pc:sldMk cId="3212127293" sldId="2147470730"/>
            <ac:grpSpMk id="20" creationId="{08D83F4F-1E58-86DB-69CE-400A28518FF5}"/>
          </ac:grpSpMkLst>
        </pc:grpChg>
        <pc:grpChg chg="del mod">
          <ac:chgData name="TEREZA SOPHIA AEKO SASSAKI KATUYAMA" userId="dd6416da-9f8e-461f-a807-b13c84bf4f06" providerId="ADAL" clId="{DEA56DF3-8B5F-438C-8A4C-F344B9C4EDBC}" dt="2024-11-05T16:38:27.501" v="4773" actId="478"/>
          <ac:grpSpMkLst>
            <pc:docMk/>
            <pc:sldMk cId="3212127293" sldId="2147470730"/>
            <ac:grpSpMk id="23" creationId="{F6CC7FA1-9915-1500-DC7C-4285E9518DDA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7.501" v="4773" actId="478"/>
          <ac:grpSpMkLst>
            <pc:docMk/>
            <pc:sldMk cId="3212127293" sldId="2147470730"/>
            <ac:grpSpMk id="26" creationId="{4AB0D8C1-B3F8-08CC-8CE5-CA4DFEF08A72}"/>
          </ac:grpSpMkLst>
        </pc:grpChg>
        <pc:grpChg chg="del">
          <ac:chgData name="TEREZA SOPHIA AEKO SASSAKI KATUYAMA" userId="dd6416da-9f8e-461f-a807-b13c84bf4f06" providerId="ADAL" clId="{DEA56DF3-8B5F-438C-8A4C-F344B9C4EDBC}" dt="2024-11-05T16:38:20.450" v="4770" actId="21"/>
          <ac:grpSpMkLst>
            <pc:docMk/>
            <pc:sldMk cId="3212127293" sldId="2147470730"/>
            <ac:grpSpMk id="39" creationId="{22BEC300-0711-FF94-F82A-8161FD663B11}"/>
          </ac:grpSpMkLst>
        </pc:grpChg>
        <pc:grpChg chg="add del mod">
          <ac:chgData name="TEREZA SOPHIA AEKO SASSAKI KATUYAMA" userId="dd6416da-9f8e-461f-a807-b13c84bf4f06" providerId="ADAL" clId="{DEA56DF3-8B5F-438C-8A4C-F344B9C4EDBC}" dt="2024-11-05T16:38:54.989" v="4780" actId="478"/>
          <ac:grpSpMkLst>
            <pc:docMk/>
            <pc:sldMk cId="3212127293" sldId="2147470730"/>
            <ac:grpSpMk id="45" creationId="{6886ECE5-EA69-AF74-E306-D4E2D745C3F5}"/>
          </ac:grpSpMkLst>
        </pc:grpChg>
        <pc:grpChg chg="add del mod">
          <ac:chgData name="TEREZA SOPHIA AEKO SASSAKI KATUYAMA" userId="dd6416da-9f8e-461f-a807-b13c84bf4f06" providerId="ADAL" clId="{DEA56DF3-8B5F-438C-8A4C-F344B9C4EDBC}" dt="2024-11-05T16:38:54.989" v="4780" actId="478"/>
          <ac:grpSpMkLst>
            <pc:docMk/>
            <pc:sldMk cId="3212127293" sldId="2147470730"/>
            <ac:grpSpMk id="55" creationId="{22BEC300-0711-FF94-F82A-8161FD663B11}"/>
          </ac:grpSpMkLst>
        </pc:grpChg>
        <pc:picChg chg="add mod">
          <ac:chgData name="TEREZA SOPHIA AEKO SASSAKI KATUYAMA" userId="dd6416da-9f8e-461f-a807-b13c84bf4f06" providerId="ADAL" clId="{DEA56DF3-8B5F-438C-8A4C-F344B9C4EDBC}" dt="2024-11-05T16:52:19.120" v="4893" actId="1076"/>
          <ac:picMkLst>
            <pc:docMk/>
            <pc:sldMk cId="3212127293" sldId="2147470730"/>
            <ac:picMk id="59" creationId="{97F8E8EC-29D6-7F38-1EC0-4AE37032CEC9}"/>
          </ac:picMkLst>
        </pc:picChg>
        <pc:picChg chg="add del mod">
          <ac:chgData name="TEREZA SOPHIA AEKO SASSAKI KATUYAMA" userId="dd6416da-9f8e-461f-a807-b13c84bf4f06" providerId="ADAL" clId="{DEA56DF3-8B5F-438C-8A4C-F344B9C4EDBC}" dt="2024-11-05T16:44:51.937" v="4809" actId="478"/>
          <ac:picMkLst>
            <pc:docMk/>
            <pc:sldMk cId="3212127293" sldId="2147470730"/>
            <ac:picMk id="61" creationId="{D28F5C3A-9321-40A2-DC52-C97E71B02AC4}"/>
          </ac:picMkLst>
        </pc:picChg>
        <pc:picChg chg="add del mod">
          <ac:chgData name="TEREZA SOPHIA AEKO SASSAKI KATUYAMA" userId="dd6416da-9f8e-461f-a807-b13c84bf4f06" providerId="ADAL" clId="{DEA56DF3-8B5F-438C-8A4C-F344B9C4EDBC}" dt="2024-11-05T16:54:12.116" v="5003" actId="1076"/>
          <ac:picMkLst>
            <pc:docMk/>
            <pc:sldMk cId="3212127293" sldId="2147470730"/>
            <ac:picMk id="63" creationId="{9A572190-38C4-9BB3-3DDA-DB4CCF3A6A90}"/>
          </ac:picMkLst>
        </pc:picChg>
        <pc:picChg chg="add del mod modCrop">
          <ac:chgData name="TEREZA SOPHIA AEKO SASSAKI KATUYAMA" userId="dd6416da-9f8e-461f-a807-b13c84bf4f06" providerId="ADAL" clId="{DEA56DF3-8B5F-438C-8A4C-F344B9C4EDBC}" dt="2024-11-05T16:53:39.378" v="4993" actId="21"/>
          <ac:picMkLst>
            <pc:docMk/>
            <pc:sldMk cId="3212127293" sldId="2147470730"/>
            <ac:picMk id="65" creationId="{ABA2D9DC-4D6F-D6B4-60F4-17B19451089C}"/>
          </ac:picMkLst>
        </pc:picChg>
        <pc:picChg chg="del">
          <ac:chgData name="TEREZA SOPHIA AEKO SASSAKI KATUYAMA" userId="dd6416da-9f8e-461f-a807-b13c84bf4f06" providerId="ADAL" clId="{DEA56DF3-8B5F-438C-8A4C-F344B9C4EDBC}" dt="2024-11-05T16:38:24.586" v="4771" actId="478"/>
          <ac:picMkLst>
            <pc:docMk/>
            <pc:sldMk cId="3212127293" sldId="2147470730"/>
            <ac:picMk id="85" creationId="{0D31E023-A60B-4EFD-D8A4-BADB3FA352E7}"/>
          </ac:picMkLst>
        </pc:picChg>
        <pc:cxnChg chg="del mod">
          <ac:chgData name="TEREZA SOPHIA AEKO SASSAKI KATUYAMA" userId="dd6416da-9f8e-461f-a807-b13c84bf4f06" providerId="ADAL" clId="{DEA56DF3-8B5F-438C-8A4C-F344B9C4EDBC}" dt="2024-11-05T16:38:24.586" v="4771" actId="478"/>
          <ac:cxnSpMkLst>
            <pc:docMk/>
            <pc:sldMk cId="3212127293" sldId="2147470730"/>
            <ac:cxnSpMk id="70" creationId="{3EB6D097-A48C-A07B-B4C7-1CE65969153D}"/>
          </ac:cxnSpMkLst>
        </pc:cxnChg>
      </pc:sldChg>
      <pc:sldChg chg="add del">
        <pc:chgData name="TEREZA SOPHIA AEKO SASSAKI KATUYAMA" userId="dd6416da-9f8e-461f-a807-b13c84bf4f06" providerId="ADAL" clId="{DEA56DF3-8B5F-438C-8A4C-F344B9C4EDBC}" dt="2024-11-05T16:52:18.374" v="4891" actId="2890"/>
        <pc:sldMkLst>
          <pc:docMk/>
          <pc:sldMk cId="2031394832" sldId="2147470731"/>
        </pc:sldMkLst>
      </pc:sldChg>
      <pc:sldChg chg="addSp delSp modSp add del mod modShow modNotesTx">
        <pc:chgData name="TEREZA SOPHIA AEKO SASSAKI KATUYAMA" userId="dd6416da-9f8e-461f-a807-b13c84bf4f06" providerId="ADAL" clId="{DEA56DF3-8B5F-438C-8A4C-F344B9C4EDBC}" dt="2024-11-05T19:28:31.648" v="7605" actId="47"/>
        <pc:sldMkLst>
          <pc:docMk/>
          <pc:sldMk cId="3725430905" sldId="2147470731"/>
        </pc:sldMkLst>
        <pc:picChg chg="add mod">
          <ac:chgData name="TEREZA SOPHIA AEKO SASSAKI KATUYAMA" userId="dd6416da-9f8e-461f-a807-b13c84bf4f06" providerId="ADAL" clId="{DEA56DF3-8B5F-438C-8A4C-F344B9C4EDBC}" dt="2024-11-05T16:54:42.386" v="5029" actId="1076"/>
          <ac:picMkLst>
            <pc:docMk/>
            <pc:sldMk cId="3725430905" sldId="2147470731"/>
            <ac:picMk id="2" creationId="{ABA2D9DC-4D6F-D6B4-60F4-17B19451089C}"/>
          </ac:picMkLst>
        </pc:picChg>
        <pc:picChg chg="add mod">
          <ac:chgData name="TEREZA SOPHIA AEKO SASSAKI KATUYAMA" userId="dd6416da-9f8e-461f-a807-b13c84bf4f06" providerId="ADAL" clId="{DEA56DF3-8B5F-438C-8A4C-F344B9C4EDBC}" dt="2024-11-05T16:55:16.767" v="5031"/>
          <ac:picMkLst>
            <pc:docMk/>
            <pc:sldMk cId="3725430905" sldId="2147470731"/>
            <ac:picMk id="3" creationId="{382B7904-9CF5-36ED-071C-D5B3B838CD4F}"/>
          </ac:picMkLst>
        </pc:picChg>
        <pc:picChg chg="del mod">
          <ac:chgData name="TEREZA SOPHIA AEKO SASSAKI KATUYAMA" userId="dd6416da-9f8e-461f-a807-b13c84bf4f06" providerId="ADAL" clId="{DEA56DF3-8B5F-438C-8A4C-F344B9C4EDBC}" dt="2024-11-05T16:55:16.464" v="5030" actId="478"/>
          <ac:picMkLst>
            <pc:docMk/>
            <pc:sldMk cId="3725430905" sldId="2147470731"/>
            <ac:picMk id="59" creationId="{4609211A-5C96-0337-A2F3-C89CB31C8D29}"/>
          </ac:picMkLst>
        </pc:picChg>
        <pc:picChg chg="del mod">
          <ac:chgData name="TEREZA SOPHIA AEKO SASSAKI KATUYAMA" userId="dd6416da-9f8e-461f-a807-b13c84bf4f06" providerId="ADAL" clId="{DEA56DF3-8B5F-438C-8A4C-F344B9C4EDBC}" dt="2024-11-05T16:53:41.997" v="4995" actId="478"/>
          <ac:picMkLst>
            <pc:docMk/>
            <pc:sldMk cId="3725430905" sldId="2147470731"/>
            <ac:picMk id="63" creationId="{BC595710-D8F7-B2CA-720D-D37A95F0202A}"/>
          </ac:picMkLst>
        </pc:picChg>
        <pc:picChg chg="del">
          <ac:chgData name="TEREZA SOPHIA AEKO SASSAKI KATUYAMA" userId="dd6416da-9f8e-461f-a807-b13c84bf4f06" providerId="ADAL" clId="{DEA56DF3-8B5F-438C-8A4C-F344B9C4EDBC}" dt="2024-11-05T16:52:23.892" v="4897" actId="478"/>
          <ac:picMkLst>
            <pc:docMk/>
            <pc:sldMk cId="3725430905" sldId="2147470731"/>
            <ac:picMk id="65" creationId="{B59AE625-1A2F-75E4-AA3F-DDAE066154BB}"/>
          </ac:picMkLst>
        </pc:picChg>
      </pc:sldChg>
      <pc:sldChg chg="addSp delSp modSp add mod ord modNotesTx">
        <pc:chgData name="TEREZA SOPHIA AEKO SASSAKI KATUYAMA" userId="dd6416da-9f8e-461f-a807-b13c84bf4f06" providerId="ADAL" clId="{DEA56DF3-8B5F-438C-8A4C-F344B9C4EDBC}" dt="2024-11-05T19:30:27.890" v="7624" actId="20577"/>
        <pc:sldMkLst>
          <pc:docMk/>
          <pc:sldMk cId="687722848" sldId="2147470732"/>
        </pc:sldMkLst>
        <pc:spChg chg="mod">
          <ac:chgData name="TEREZA SOPHIA AEKO SASSAKI KATUYAMA" userId="dd6416da-9f8e-461f-a807-b13c84bf4f06" providerId="ADAL" clId="{DEA56DF3-8B5F-438C-8A4C-F344B9C4EDBC}" dt="2024-11-05T18:08:41.513" v="5178" actId="1076"/>
          <ac:spMkLst>
            <pc:docMk/>
            <pc:sldMk cId="687722848" sldId="2147470732"/>
            <ac:spMk id="24" creationId="{7ACD44AF-B45A-F1E1-332F-9F8B29FCAB9B}"/>
          </ac:spMkLst>
        </pc:spChg>
        <pc:spChg chg="mod">
          <ac:chgData name="TEREZA SOPHIA AEKO SASSAKI KATUYAMA" userId="dd6416da-9f8e-461f-a807-b13c84bf4f06" providerId="ADAL" clId="{DEA56DF3-8B5F-438C-8A4C-F344B9C4EDBC}" dt="2024-11-05T18:08:41.513" v="5178" actId="1076"/>
          <ac:spMkLst>
            <pc:docMk/>
            <pc:sldMk cId="687722848" sldId="2147470732"/>
            <ac:spMk id="25" creationId="{6341F10D-66C1-904B-D2BF-E2EBC72CD010}"/>
          </ac:spMkLst>
        </pc:spChg>
        <pc:spChg chg="mod">
          <ac:chgData name="TEREZA SOPHIA AEKO SASSAKI KATUYAMA" userId="dd6416da-9f8e-461f-a807-b13c84bf4f06" providerId="ADAL" clId="{DEA56DF3-8B5F-438C-8A4C-F344B9C4EDBC}" dt="2024-11-05T18:08:41.513" v="5178" actId="1076"/>
          <ac:spMkLst>
            <pc:docMk/>
            <pc:sldMk cId="687722848" sldId="2147470732"/>
            <ac:spMk id="27" creationId="{0B4171AF-F5FF-FCAB-2CAB-4999310F4390}"/>
          </ac:spMkLst>
        </pc:spChg>
        <pc:spChg chg="mod">
          <ac:chgData name="TEREZA SOPHIA AEKO SASSAKI KATUYAMA" userId="dd6416da-9f8e-461f-a807-b13c84bf4f06" providerId="ADAL" clId="{DEA56DF3-8B5F-438C-8A4C-F344B9C4EDBC}" dt="2024-11-05T18:08:41.513" v="5178" actId="1076"/>
          <ac:spMkLst>
            <pc:docMk/>
            <pc:sldMk cId="687722848" sldId="2147470732"/>
            <ac:spMk id="28" creationId="{A5A6FEBD-59DA-3073-E539-F0D39799E2A8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29" creationId="{4AADD02E-9B57-A949-A6ED-26B6996D5FEB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0" creationId="{019CA582-04AA-BF13-3576-0F85AB505ED4}"/>
          </ac:spMkLst>
        </pc:spChg>
        <pc:spChg chg="del mod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1" creationId="{DFEDFF0D-53E3-CA05-EA90-F43688DD5B4C}"/>
          </ac:spMkLst>
        </pc:spChg>
        <pc:spChg chg="del mod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2" creationId="{A87D1CAB-22AF-4D78-A59A-E6919F89AAD9}"/>
          </ac:spMkLst>
        </pc:spChg>
        <pc:spChg chg="del mod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3" creationId="{91F0D5C4-C1A1-104A-CA46-0B0CF0F82F00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5" creationId="{2C4C7766-EEEF-8D6C-9349-5EC9D4343738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6" creationId="{2F424EF0-9A5B-74D5-30BE-ED2D99DA1399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7" creationId="{33F3F54B-2114-4E81-0C43-7DDD45F3A77C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38" creationId="{930E035B-A83C-F275-FD5D-A971E999FD52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43" creationId="{C2641979-0B6E-765D-E46D-603FEFBC3178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44" creationId="{39F33973-B7AD-D60F-E5C1-584F2F36546D}"/>
          </ac:spMkLst>
        </pc:spChg>
        <pc:spChg chg="add del mod">
          <ac:chgData name="TEREZA SOPHIA AEKO SASSAKI KATUYAMA" userId="dd6416da-9f8e-461f-a807-b13c84bf4f06" providerId="ADAL" clId="{DEA56DF3-8B5F-438C-8A4C-F344B9C4EDBC}" dt="2024-11-05T18:54:15.991" v="6991" actId="478"/>
          <ac:spMkLst>
            <pc:docMk/>
            <pc:sldMk cId="687722848" sldId="2147470732"/>
            <ac:spMk id="45" creationId="{F7B3D447-D905-38D8-8248-6EAA10C887C3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46" creationId="{69617A6D-BFCA-F0D6-D2FB-D9AC309AD624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47" creationId="{6900EB0E-2769-F7BE-60E2-379F6F36374D}"/>
          </ac:spMkLst>
        </pc:spChg>
        <pc:spChg chg="del">
          <ac:chgData name="TEREZA SOPHIA AEKO SASSAKI KATUYAMA" userId="dd6416da-9f8e-461f-a807-b13c84bf4f06" providerId="ADAL" clId="{DEA56DF3-8B5F-438C-8A4C-F344B9C4EDBC}" dt="2024-11-05T18:08:37.676" v="5176" actId="478"/>
          <ac:spMkLst>
            <pc:docMk/>
            <pc:sldMk cId="687722848" sldId="2147470732"/>
            <ac:spMk id="48" creationId="{223D5369-1C9F-5EDC-E7E2-23C88410E824}"/>
          </ac:spMkLst>
        </pc:spChg>
        <pc:spChg chg="mod">
          <ac:chgData name="TEREZA SOPHIA AEKO SASSAKI KATUYAMA" userId="dd6416da-9f8e-461f-a807-b13c84bf4f06" providerId="ADAL" clId="{DEA56DF3-8B5F-438C-8A4C-F344B9C4EDBC}" dt="2024-11-05T18:29:26.071" v="6089" actId="20577"/>
          <ac:spMkLst>
            <pc:docMk/>
            <pc:sldMk cId="687722848" sldId="2147470732"/>
            <ac:spMk id="51" creationId="{3EBA3345-DB8A-B701-CC1A-4FF86F7E5500}"/>
          </ac:spMkLst>
        </pc:spChg>
        <pc:spChg chg="add mod">
          <ac:chgData name="TEREZA SOPHIA AEKO SASSAKI KATUYAMA" userId="dd6416da-9f8e-461f-a807-b13c84bf4f06" providerId="ADAL" clId="{DEA56DF3-8B5F-438C-8A4C-F344B9C4EDBC}" dt="2024-11-05T18:54:29.734" v="7019" actId="6549"/>
          <ac:spMkLst>
            <pc:docMk/>
            <pc:sldMk cId="687722848" sldId="2147470732"/>
            <ac:spMk id="52" creationId="{54C13972-8827-EBC3-767F-1A40A5E6F592}"/>
          </ac:spMkLst>
        </pc:spChg>
        <pc:spChg chg="add mod">
          <ac:chgData name="TEREZA SOPHIA AEKO SASSAKI KATUYAMA" userId="dd6416da-9f8e-461f-a807-b13c84bf4f06" providerId="ADAL" clId="{DEA56DF3-8B5F-438C-8A4C-F344B9C4EDBC}" dt="2024-11-05T18:57:20.845" v="7178" actId="113"/>
          <ac:spMkLst>
            <pc:docMk/>
            <pc:sldMk cId="687722848" sldId="2147470732"/>
            <ac:spMk id="54" creationId="{95119C9F-2BBF-98C7-D809-713E29EA7FBE}"/>
          </ac:spMkLst>
        </pc:spChg>
        <pc:spChg chg="add mod">
          <ac:chgData name="TEREZA SOPHIA AEKO SASSAKI KATUYAMA" userId="dd6416da-9f8e-461f-a807-b13c84bf4f06" providerId="ADAL" clId="{DEA56DF3-8B5F-438C-8A4C-F344B9C4EDBC}" dt="2024-11-05T18:57:49.392" v="7185" actId="6549"/>
          <ac:spMkLst>
            <pc:docMk/>
            <pc:sldMk cId="687722848" sldId="2147470732"/>
            <ac:spMk id="56" creationId="{DC08A3DA-2140-8DCE-CA7B-C64756609F04}"/>
          </ac:spMkLst>
        </pc:spChg>
        <pc:grpChg chg="del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2" creationId="{16F90C3A-8B07-A8E6-3533-65FF7D77EC53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5" creationId="{14B52D01-FC6F-015B-149E-D4901E004A8B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8" creationId="{20B62314-7E9D-40FC-EE4B-FAA12BB6E9D6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11" creationId="{A9A4BDA3-4C0E-FED6-DDAC-55D10949F11F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14" creationId="{37F2C7EB-71D1-055B-3157-981794EB858B}"/>
          </ac:grpSpMkLst>
        </pc:grpChg>
        <pc:grpChg chg="del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17" creationId="{0CEC9495-7607-AD85-82DB-0F43AFF641EA}"/>
          </ac:grpSpMkLst>
        </pc:grpChg>
        <pc:grpChg chg="del">
          <ac:chgData name="TEREZA SOPHIA AEKO SASSAKI KATUYAMA" userId="dd6416da-9f8e-461f-a807-b13c84bf4f06" providerId="ADAL" clId="{DEA56DF3-8B5F-438C-8A4C-F344B9C4EDBC}" dt="2024-11-05T18:08:37.676" v="5176" actId="478"/>
          <ac:grpSpMkLst>
            <pc:docMk/>
            <pc:sldMk cId="687722848" sldId="2147470732"/>
            <ac:grpSpMk id="20" creationId="{97153658-1396-8EA8-F341-7D082B928419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44.165" v="5179" actId="478"/>
          <ac:grpSpMkLst>
            <pc:docMk/>
            <pc:sldMk cId="687722848" sldId="2147470732"/>
            <ac:grpSpMk id="23" creationId="{944E718E-B23C-7AAF-6047-87753EEC3655}"/>
          </ac:grpSpMkLst>
        </pc:grpChg>
        <pc:grpChg chg="del mod">
          <ac:chgData name="TEREZA SOPHIA AEKO SASSAKI KATUYAMA" userId="dd6416da-9f8e-461f-a807-b13c84bf4f06" providerId="ADAL" clId="{DEA56DF3-8B5F-438C-8A4C-F344B9C4EDBC}" dt="2024-11-05T18:08:44.165" v="5179" actId="478"/>
          <ac:grpSpMkLst>
            <pc:docMk/>
            <pc:sldMk cId="687722848" sldId="2147470732"/>
            <ac:grpSpMk id="26" creationId="{D7B5372F-9476-F35A-7BC4-D7C871EEBDDF}"/>
          </ac:grpSpMkLst>
        </pc:grpChg>
        <pc:grpChg chg="del">
          <ac:chgData name="TEREZA SOPHIA AEKO SASSAKI KATUYAMA" userId="dd6416da-9f8e-461f-a807-b13c84bf4f06" providerId="ADAL" clId="{DEA56DF3-8B5F-438C-8A4C-F344B9C4EDBC}" dt="2024-11-05T18:08:44.165" v="5179" actId="478"/>
          <ac:grpSpMkLst>
            <pc:docMk/>
            <pc:sldMk cId="687722848" sldId="2147470732"/>
            <ac:grpSpMk id="39" creationId="{59A9C0D8-E33D-DE70-2E74-C84D9B8FD549}"/>
          </ac:grpSpMkLst>
        </pc:grpChg>
        <pc:picChg chg="del">
          <ac:chgData name="TEREZA SOPHIA AEKO SASSAKI KATUYAMA" userId="dd6416da-9f8e-461f-a807-b13c84bf4f06" providerId="ADAL" clId="{DEA56DF3-8B5F-438C-8A4C-F344B9C4EDBC}" dt="2024-11-05T16:57:16.662" v="5145" actId="478"/>
          <ac:picMkLst>
            <pc:docMk/>
            <pc:sldMk cId="687722848" sldId="2147470732"/>
            <ac:picMk id="85" creationId="{3B46E72B-9CD5-2CEF-D2AA-B4C2E6817FA1}"/>
          </ac:picMkLst>
        </pc:picChg>
        <pc:cxnChg chg="del mod">
          <ac:chgData name="TEREZA SOPHIA AEKO SASSAKI KATUYAMA" userId="dd6416da-9f8e-461f-a807-b13c84bf4f06" providerId="ADAL" clId="{DEA56DF3-8B5F-438C-8A4C-F344B9C4EDBC}" dt="2024-11-05T18:08:37.676" v="5176" actId="478"/>
          <ac:cxnSpMkLst>
            <pc:docMk/>
            <pc:sldMk cId="687722848" sldId="2147470732"/>
            <ac:cxnSpMk id="70" creationId="{FEB89C94-9498-9E14-855B-45713E4B6FD0}"/>
          </ac:cxnSpMkLst>
        </pc:cxnChg>
      </pc:sldChg>
      <pc:sldChg chg="addSp delSp modSp add mod">
        <pc:chgData name="TEREZA SOPHIA AEKO SASSAKI KATUYAMA" userId="dd6416da-9f8e-461f-a807-b13c84bf4f06" providerId="ADAL" clId="{DEA56DF3-8B5F-438C-8A4C-F344B9C4EDBC}" dt="2024-11-05T19:28:15.918" v="7603" actId="1076"/>
        <pc:sldMkLst>
          <pc:docMk/>
          <pc:sldMk cId="3520463957" sldId="2147470733"/>
        </pc:sldMkLst>
        <pc:spChg chg="add mod">
          <ac:chgData name="TEREZA SOPHIA AEKO SASSAKI KATUYAMA" userId="dd6416da-9f8e-461f-a807-b13c84bf4f06" providerId="ADAL" clId="{DEA56DF3-8B5F-438C-8A4C-F344B9C4EDBC}" dt="2024-11-05T18:26:36.584" v="5852" actId="1076"/>
          <ac:spMkLst>
            <pc:docMk/>
            <pc:sldMk cId="3520463957" sldId="2147470733"/>
            <ac:spMk id="45" creationId="{D5ABC707-0BEA-9D59-22A8-C28ECC1D2EED}"/>
          </ac:spMkLst>
        </pc:spChg>
        <pc:spChg chg="add del mod">
          <ac:chgData name="TEREZA SOPHIA AEKO SASSAKI KATUYAMA" userId="dd6416da-9f8e-461f-a807-b13c84bf4f06" providerId="ADAL" clId="{DEA56DF3-8B5F-438C-8A4C-F344B9C4EDBC}" dt="2024-11-05T18:26:03.305" v="5844" actId="478"/>
          <ac:spMkLst>
            <pc:docMk/>
            <pc:sldMk cId="3520463957" sldId="2147470733"/>
            <ac:spMk id="52" creationId="{12B835F0-C7E9-74A7-3FA4-3460B45E49E0}"/>
          </ac:spMkLst>
        </pc:spChg>
        <pc:picChg chg="add mod ord">
          <ac:chgData name="TEREZA SOPHIA AEKO SASSAKI KATUYAMA" userId="dd6416da-9f8e-461f-a807-b13c84bf4f06" providerId="ADAL" clId="{DEA56DF3-8B5F-438C-8A4C-F344B9C4EDBC}" dt="2024-11-05T18:26:08.571" v="5846" actId="167"/>
          <ac:picMkLst>
            <pc:docMk/>
            <pc:sldMk cId="3520463957" sldId="2147470733"/>
            <ac:picMk id="53" creationId="{0627A4B0-6B4D-DF2D-D83F-8F7383C32855}"/>
          </ac:picMkLst>
        </pc:picChg>
        <pc:picChg chg="add mod">
          <ac:chgData name="TEREZA SOPHIA AEKO SASSAKI KATUYAMA" userId="dd6416da-9f8e-461f-a807-b13c84bf4f06" providerId="ADAL" clId="{DEA56DF3-8B5F-438C-8A4C-F344B9C4EDBC}" dt="2024-11-05T19:28:15.918" v="7603" actId="1076"/>
          <ac:picMkLst>
            <pc:docMk/>
            <pc:sldMk cId="3520463957" sldId="2147470733"/>
            <ac:picMk id="54" creationId="{58C2F403-4D18-A413-BE7A-8FEBF4E6C8EE}"/>
          </ac:picMkLst>
        </pc:picChg>
        <pc:picChg chg="del">
          <ac:chgData name="TEREZA SOPHIA AEKO SASSAKI KATUYAMA" userId="dd6416da-9f8e-461f-a807-b13c84bf4f06" providerId="ADAL" clId="{DEA56DF3-8B5F-438C-8A4C-F344B9C4EDBC}" dt="2024-11-05T18:26:01.584" v="5843" actId="21"/>
          <ac:picMkLst>
            <pc:docMk/>
            <pc:sldMk cId="3520463957" sldId="2147470733"/>
            <ac:picMk id="85" creationId="{0627A4B0-6B4D-DF2D-D83F-8F7383C32855}"/>
          </ac:picMkLst>
        </pc:picChg>
      </pc:sldChg>
      <pc:sldChg chg="addSp delSp modSp add del mod">
        <pc:chgData name="TEREZA SOPHIA AEKO SASSAKI KATUYAMA" userId="dd6416da-9f8e-461f-a807-b13c84bf4f06" providerId="ADAL" clId="{DEA56DF3-8B5F-438C-8A4C-F344B9C4EDBC}" dt="2024-11-05T18:22:53.021" v="5773" actId="2890"/>
        <pc:sldMkLst>
          <pc:docMk/>
          <pc:sldMk cId="3600373924" sldId="2147470733"/>
        </pc:sldMkLst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29" creationId="{691ADDF2-A846-C0B5-8269-F12DAEFA83A8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30" creationId="{AB3F70F8-237E-256B-CB6D-F5E703B590E5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31" creationId="{443714AB-F5C1-C5B4-0743-AB4A41D6D164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32" creationId="{E42BFB1E-747D-DEA7-BB74-3BD084CA8008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33" creationId="{5C386709-15BF-5272-BEE8-51F7B6CACFF7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43" creationId="{913D9DD8-E2A1-C1D1-8596-0A5C358645CA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44" creationId="{460C2777-F71E-8B61-36BD-FFD73CFC0230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46" creationId="{731BE08C-1D17-817D-2FA9-287A634A7F25}"/>
          </ac:spMkLst>
        </pc:spChg>
        <pc:spChg chg="add del">
          <ac:chgData name="TEREZA SOPHIA AEKO SASSAKI KATUYAMA" userId="dd6416da-9f8e-461f-a807-b13c84bf4f06" providerId="ADAL" clId="{DEA56DF3-8B5F-438C-8A4C-F344B9C4EDBC}" dt="2024-11-05T18:22:52.089" v="5771" actId="478"/>
          <ac:spMkLst>
            <pc:docMk/>
            <pc:sldMk cId="3600373924" sldId="2147470733"/>
            <ac:spMk id="48" creationId="{398BBFD1-BABA-6E0E-4B55-0FA0478B5E71}"/>
          </ac:spMkLst>
        </pc:spChg>
        <pc:spChg chg="mod">
          <ac:chgData name="TEREZA SOPHIA AEKO SASSAKI KATUYAMA" userId="dd6416da-9f8e-461f-a807-b13c84bf4f06" providerId="ADAL" clId="{DEA56DF3-8B5F-438C-8A4C-F344B9C4EDBC}" dt="2024-11-05T18:22:39.979" v="5767" actId="1076"/>
          <ac:spMkLst>
            <pc:docMk/>
            <pc:sldMk cId="3600373924" sldId="2147470733"/>
            <ac:spMk id="51" creationId="{2FE09601-252C-7A8D-D0C6-E95E46D05028}"/>
          </ac:spMkLst>
        </pc:spChg>
        <pc:grpChg chg="add del">
          <ac:chgData name="TEREZA SOPHIA AEKO SASSAKI KATUYAMA" userId="dd6416da-9f8e-461f-a807-b13c84bf4f06" providerId="ADAL" clId="{DEA56DF3-8B5F-438C-8A4C-F344B9C4EDBC}" dt="2024-11-05T18:22:52.089" v="5771" actId="478"/>
          <ac:grpSpMkLst>
            <pc:docMk/>
            <pc:sldMk cId="3600373924" sldId="2147470733"/>
            <ac:grpSpMk id="2" creationId="{F8AB2CD3-C1EB-8A85-9886-2F4482A72D2F}"/>
          </ac:grpSpMkLst>
        </pc:grpChg>
        <pc:grpChg chg="add del">
          <ac:chgData name="TEREZA SOPHIA AEKO SASSAKI KATUYAMA" userId="dd6416da-9f8e-461f-a807-b13c84bf4f06" providerId="ADAL" clId="{DEA56DF3-8B5F-438C-8A4C-F344B9C4EDBC}" dt="2024-11-05T18:22:52.089" v="5771" actId="478"/>
          <ac:grpSpMkLst>
            <pc:docMk/>
            <pc:sldMk cId="3600373924" sldId="2147470733"/>
            <ac:grpSpMk id="5" creationId="{5683268C-9746-0C85-B156-BAD817F6280C}"/>
          </ac:grpSpMkLst>
        </pc:grpChg>
        <pc:grpChg chg="add del">
          <ac:chgData name="TEREZA SOPHIA AEKO SASSAKI KATUYAMA" userId="dd6416da-9f8e-461f-a807-b13c84bf4f06" providerId="ADAL" clId="{DEA56DF3-8B5F-438C-8A4C-F344B9C4EDBC}" dt="2024-11-05T18:22:52.089" v="5771" actId="478"/>
          <ac:grpSpMkLst>
            <pc:docMk/>
            <pc:sldMk cId="3600373924" sldId="2147470733"/>
            <ac:grpSpMk id="8" creationId="{C9687A58-E8DF-E12E-3E8A-790435016670}"/>
          </ac:grpSpMkLst>
        </pc:grpChg>
        <pc:grpChg chg="add del">
          <ac:chgData name="TEREZA SOPHIA AEKO SASSAKI KATUYAMA" userId="dd6416da-9f8e-461f-a807-b13c84bf4f06" providerId="ADAL" clId="{DEA56DF3-8B5F-438C-8A4C-F344B9C4EDBC}" dt="2024-11-05T18:22:52.089" v="5771" actId="478"/>
          <ac:grpSpMkLst>
            <pc:docMk/>
            <pc:sldMk cId="3600373924" sldId="2147470733"/>
            <ac:grpSpMk id="11" creationId="{F56E573C-8621-66B5-F022-2AE92DA3715F}"/>
          </ac:grpSpMkLst>
        </pc:grpChg>
        <pc:grpChg chg="add del">
          <ac:chgData name="TEREZA SOPHIA AEKO SASSAKI KATUYAMA" userId="dd6416da-9f8e-461f-a807-b13c84bf4f06" providerId="ADAL" clId="{DEA56DF3-8B5F-438C-8A4C-F344B9C4EDBC}" dt="2024-11-05T18:22:52.089" v="5771" actId="478"/>
          <ac:grpSpMkLst>
            <pc:docMk/>
            <pc:sldMk cId="3600373924" sldId="2147470733"/>
            <ac:grpSpMk id="14" creationId="{A32530D0-F263-6996-A8B1-D8A1160819AE}"/>
          </ac:grpSpMkLst>
        </pc:grpChg>
        <pc:grpChg chg="add del">
          <ac:chgData name="TEREZA SOPHIA AEKO SASSAKI KATUYAMA" userId="dd6416da-9f8e-461f-a807-b13c84bf4f06" providerId="ADAL" clId="{DEA56DF3-8B5F-438C-8A4C-F344B9C4EDBC}" dt="2024-11-05T18:22:51.305" v="5770" actId="478"/>
          <ac:grpSpMkLst>
            <pc:docMk/>
            <pc:sldMk cId="3600373924" sldId="2147470733"/>
            <ac:grpSpMk id="39" creationId="{4D7C9729-6B05-B489-C238-E6549EE8F39B}"/>
          </ac:grpSpMkLst>
        </pc:grpChg>
        <pc:picChg chg="add del">
          <ac:chgData name="TEREZA SOPHIA AEKO SASSAKI KATUYAMA" userId="dd6416da-9f8e-461f-a807-b13c84bf4f06" providerId="ADAL" clId="{DEA56DF3-8B5F-438C-8A4C-F344B9C4EDBC}" dt="2024-11-05T18:22:52.375" v="5772" actId="478"/>
          <ac:picMkLst>
            <pc:docMk/>
            <pc:sldMk cId="3600373924" sldId="2147470733"/>
            <ac:picMk id="85" creationId="{06991F45-B350-59C3-6158-3F30DAAEF46E}"/>
          </ac:picMkLst>
        </pc:picChg>
        <pc:cxnChg chg="add del mod">
          <ac:chgData name="TEREZA SOPHIA AEKO SASSAKI KATUYAMA" userId="dd6416da-9f8e-461f-a807-b13c84bf4f06" providerId="ADAL" clId="{DEA56DF3-8B5F-438C-8A4C-F344B9C4EDBC}" dt="2024-11-05T18:22:52.089" v="5771" actId="478"/>
          <ac:cxnSpMkLst>
            <pc:docMk/>
            <pc:sldMk cId="3600373924" sldId="2147470733"/>
            <ac:cxnSpMk id="70" creationId="{D78ADE1D-B945-CAFE-9560-BB0C6553F9B6}"/>
          </ac:cxnSpMkLst>
        </pc:cxnChg>
      </pc:sldChg>
      <pc:sldChg chg="add modNotesTx">
        <pc:chgData name="TEREZA SOPHIA AEKO SASSAKI KATUYAMA" userId="dd6416da-9f8e-461f-a807-b13c84bf4f06" providerId="ADAL" clId="{DEA56DF3-8B5F-438C-8A4C-F344B9C4EDBC}" dt="2024-11-05T18:32:52.501" v="6271" actId="20577"/>
        <pc:sldMkLst>
          <pc:docMk/>
          <pc:sldMk cId="719260429" sldId="2147470734"/>
        </pc:sldMkLst>
      </pc:sldChg>
      <pc:sldChg chg="addSp modSp add mod">
        <pc:chgData name="TEREZA SOPHIA AEKO SASSAKI KATUYAMA" userId="dd6416da-9f8e-461f-a807-b13c84bf4f06" providerId="ADAL" clId="{DEA56DF3-8B5F-438C-8A4C-F344B9C4EDBC}" dt="2024-11-05T18:26:47.897" v="5853" actId="1076"/>
        <pc:sldMkLst>
          <pc:docMk/>
          <pc:sldMk cId="445790017" sldId="2147470735"/>
        </pc:sldMkLst>
        <pc:spChg chg="mod">
          <ac:chgData name="TEREZA SOPHIA AEKO SASSAKI KATUYAMA" userId="dd6416da-9f8e-461f-a807-b13c84bf4f06" providerId="ADAL" clId="{DEA56DF3-8B5F-438C-8A4C-F344B9C4EDBC}" dt="2024-11-05T18:26:47.897" v="5853" actId="1076"/>
          <ac:spMkLst>
            <pc:docMk/>
            <pc:sldMk cId="445790017" sldId="2147470735"/>
            <ac:spMk id="45" creationId="{16C18488-D4DD-357C-F6F3-6169E97A2AF8}"/>
          </ac:spMkLst>
        </pc:spChg>
        <pc:spChg chg="add mod">
          <ac:chgData name="TEREZA SOPHIA AEKO SASSAKI KATUYAMA" userId="dd6416da-9f8e-461f-a807-b13c84bf4f06" providerId="ADAL" clId="{DEA56DF3-8B5F-438C-8A4C-F344B9C4EDBC}" dt="2024-11-05T18:26:29.387" v="5851" actId="1076"/>
          <ac:spMkLst>
            <pc:docMk/>
            <pc:sldMk cId="445790017" sldId="2147470735"/>
            <ac:spMk id="52" creationId="{AEFF97FE-49EC-F48F-DA25-AA58A3D2F5E1}"/>
          </ac:spMkLst>
        </pc:spChg>
      </pc:sldChg>
      <pc:sldChg chg="addSp delSp modSp add mod">
        <pc:chgData name="TEREZA SOPHIA AEKO SASSAKI KATUYAMA" userId="dd6416da-9f8e-461f-a807-b13c84bf4f06" providerId="ADAL" clId="{DEA56DF3-8B5F-438C-8A4C-F344B9C4EDBC}" dt="2024-11-05T18:27:05.306" v="5857"/>
        <pc:sldMkLst>
          <pc:docMk/>
          <pc:sldMk cId="4122729869" sldId="2147470736"/>
        </pc:sldMkLst>
        <pc:spChg chg="del">
          <ac:chgData name="TEREZA SOPHIA AEKO SASSAKI KATUYAMA" userId="dd6416da-9f8e-461f-a807-b13c84bf4f06" providerId="ADAL" clId="{DEA56DF3-8B5F-438C-8A4C-F344B9C4EDBC}" dt="2024-11-05T18:26:58.968" v="5855" actId="478"/>
          <ac:spMkLst>
            <pc:docMk/>
            <pc:sldMk cId="4122729869" sldId="2147470736"/>
            <ac:spMk id="45" creationId="{4C9926BD-61E7-3073-8F5D-6648A3CBA330}"/>
          </ac:spMkLst>
        </pc:spChg>
        <pc:spChg chg="del">
          <ac:chgData name="TEREZA SOPHIA AEKO SASSAKI KATUYAMA" userId="dd6416da-9f8e-461f-a807-b13c84bf4f06" providerId="ADAL" clId="{DEA56DF3-8B5F-438C-8A4C-F344B9C4EDBC}" dt="2024-11-05T18:27:04.909" v="5856" actId="478"/>
          <ac:spMkLst>
            <pc:docMk/>
            <pc:sldMk cId="4122729869" sldId="2147470736"/>
            <ac:spMk id="52" creationId="{42AA130D-6530-6F92-4B8B-FAA3CE672C24}"/>
          </ac:spMkLst>
        </pc:spChg>
        <pc:spChg chg="add mod">
          <ac:chgData name="TEREZA SOPHIA AEKO SASSAKI KATUYAMA" userId="dd6416da-9f8e-461f-a807-b13c84bf4f06" providerId="ADAL" clId="{DEA56DF3-8B5F-438C-8A4C-F344B9C4EDBC}" dt="2024-11-05T18:27:05.306" v="5857"/>
          <ac:spMkLst>
            <pc:docMk/>
            <pc:sldMk cId="4122729869" sldId="2147470736"/>
            <ac:spMk id="54" creationId="{D67F215B-DADA-D6E2-56CE-5DFBDA80B069}"/>
          </ac:spMkLst>
        </pc:spChg>
      </pc:sldChg>
      <pc:sldChg chg="addSp modSp add mod ord modNotesTx">
        <pc:chgData name="TEREZA SOPHIA AEKO SASSAKI KATUYAMA" userId="dd6416da-9f8e-461f-a807-b13c84bf4f06" providerId="ADAL" clId="{DEA56DF3-8B5F-438C-8A4C-F344B9C4EDBC}" dt="2024-11-05T19:27:53.304" v="7598" actId="20577"/>
        <pc:sldMkLst>
          <pc:docMk/>
          <pc:sldMk cId="2736143654" sldId="2147470737"/>
        </pc:sldMkLst>
        <pc:spChg chg="mod">
          <ac:chgData name="TEREZA SOPHIA AEKO SASSAKI KATUYAMA" userId="dd6416da-9f8e-461f-a807-b13c84bf4f06" providerId="ADAL" clId="{DEA56DF3-8B5F-438C-8A4C-F344B9C4EDBC}" dt="2024-11-05T18:46:09.455" v="6754"/>
          <ac:spMkLst>
            <pc:docMk/>
            <pc:sldMk cId="2736143654" sldId="2147470737"/>
            <ac:spMk id="2" creationId="{3E3E2739-601B-DB5E-5878-3D66F4BB5AD5}"/>
          </ac:spMkLst>
        </pc:spChg>
        <pc:spChg chg="mod">
          <ac:chgData name="TEREZA SOPHIA AEKO SASSAKI KATUYAMA" userId="dd6416da-9f8e-461f-a807-b13c84bf4f06" providerId="ADAL" clId="{DEA56DF3-8B5F-438C-8A4C-F344B9C4EDBC}" dt="2024-11-05T19:25:41.245" v="7470" actId="1076"/>
          <ac:spMkLst>
            <pc:docMk/>
            <pc:sldMk cId="2736143654" sldId="2147470737"/>
            <ac:spMk id="4" creationId="{B9DE71BE-8393-A384-C6FE-808D7E6D144B}"/>
          </ac:spMkLst>
        </pc:spChg>
        <pc:spChg chg="mod">
          <ac:chgData name="TEREZA SOPHIA AEKO SASSAKI KATUYAMA" userId="dd6416da-9f8e-461f-a807-b13c84bf4f06" providerId="ADAL" clId="{DEA56DF3-8B5F-438C-8A4C-F344B9C4EDBC}" dt="2024-11-05T19:25:41.245" v="7470" actId="1076"/>
          <ac:spMkLst>
            <pc:docMk/>
            <pc:sldMk cId="2736143654" sldId="2147470737"/>
            <ac:spMk id="5" creationId="{7A228394-C33C-565B-59FE-6D5C884ED925}"/>
          </ac:spMkLst>
        </pc:spChg>
        <pc:spChg chg="add mod">
          <ac:chgData name="TEREZA SOPHIA AEKO SASSAKI KATUYAMA" userId="dd6416da-9f8e-461f-a807-b13c84bf4f06" providerId="ADAL" clId="{DEA56DF3-8B5F-438C-8A4C-F344B9C4EDBC}" dt="2024-11-05T19:25:41.245" v="7470" actId="1076"/>
          <ac:spMkLst>
            <pc:docMk/>
            <pc:sldMk cId="2736143654" sldId="2147470737"/>
            <ac:spMk id="10" creationId="{B36F6EC0-66F9-5A08-A007-2D4DF329A6B0}"/>
          </ac:spMkLst>
        </pc:spChg>
        <pc:spChg chg="add mod">
          <ac:chgData name="TEREZA SOPHIA AEKO SASSAKI KATUYAMA" userId="dd6416da-9f8e-461f-a807-b13c84bf4f06" providerId="ADAL" clId="{DEA56DF3-8B5F-438C-8A4C-F344B9C4EDBC}" dt="2024-11-05T19:27:34.150" v="7533" actId="20577"/>
          <ac:spMkLst>
            <pc:docMk/>
            <pc:sldMk cId="2736143654" sldId="2147470737"/>
            <ac:spMk id="11" creationId="{1CA7E3D5-7007-B4B6-EE02-B761B9ED9EAE}"/>
          </ac:spMkLst>
        </pc:spChg>
      </pc:sldChg>
      <pc:sldChg chg="delSp modSp add mod">
        <pc:chgData name="TEREZA SOPHIA AEKO SASSAKI KATUYAMA" userId="dd6416da-9f8e-461f-a807-b13c84bf4f06" providerId="ADAL" clId="{DEA56DF3-8B5F-438C-8A4C-F344B9C4EDBC}" dt="2024-11-05T19:10:47.743" v="7468" actId="113"/>
        <pc:sldMkLst>
          <pc:docMk/>
          <pc:sldMk cId="2769233836" sldId="2147470738"/>
        </pc:sldMkLst>
        <pc:spChg chg="mod">
          <ac:chgData name="TEREZA SOPHIA AEKO SASSAKI KATUYAMA" userId="dd6416da-9f8e-461f-a807-b13c84bf4f06" providerId="ADAL" clId="{DEA56DF3-8B5F-438C-8A4C-F344B9C4EDBC}" dt="2024-11-05T19:10:23.049" v="7407" actId="6549"/>
          <ac:spMkLst>
            <pc:docMk/>
            <pc:sldMk cId="2769233836" sldId="2147470738"/>
            <ac:spMk id="51" creationId="{BB5D37FA-F0AB-9B79-3555-6A9758AD0E40}"/>
          </ac:spMkLst>
        </pc:spChg>
        <pc:spChg chg="mod">
          <ac:chgData name="TEREZA SOPHIA AEKO SASSAKI KATUYAMA" userId="dd6416da-9f8e-461f-a807-b13c84bf4f06" providerId="ADAL" clId="{DEA56DF3-8B5F-438C-8A4C-F344B9C4EDBC}" dt="2024-11-05T19:10:47.743" v="7468" actId="113"/>
          <ac:spMkLst>
            <pc:docMk/>
            <pc:sldMk cId="2769233836" sldId="2147470738"/>
            <ac:spMk id="52" creationId="{4D8FD415-CCC8-D776-8320-8A581B645534}"/>
          </ac:spMkLst>
        </pc:spChg>
        <pc:spChg chg="del">
          <ac:chgData name="TEREZA SOPHIA AEKO SASSAKI KATUYAMA" userId="dd6416da-9f8e-461f-a807-b13c84bf4f06" providerId="ADAL" clId="{DEA56DF3-8B5F-438C-8A4C-F344B9C4EDBC}" dt="2024-11-05T19:10:19.457" v="7406" actId="478"/>
          <ac:spMkLst>
            <pc:docMk/>
            <pc:sldMk cId="2769233836" sldId="2147470738"/>
            <ac:spMk id="54" creationId="{DFCEAAE5-F2B5-E694-32AE-7B439B5EAC04}"/>
          </ac:spMkLst>
        </pc:spChg>
        <pc:spChg chg="del">
          <ac:chgData name="TEREZA SOPHIA AEKO SASSAKI KATUYAMA" userId="dd6416da-9f8e-461f-a807-b13c84bf4f06" providerId="ADAL" clId="{DEA56DF3-8B5F-438C-8A4C-F344B9C4EDBC}" dt="2024-11-05T19:10:19.457" v="7406" actId="478"/>
          <ac:spMkLst>
            <pc:docMk/>
            <pc:sldMk cId="2769233836" sldId="2147470738"/>
            <ac:spMk id="56" creationId="{5F653AE7-4DF2-612E-8049-AC9C51459D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5065A-896D-3243-B5A0-D5E3947068CA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B7BC0-C840-734B-A092-87FC5731AED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657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preocupem com a instalação do MySQL hoje, sei que temos alunos que, por conta da rotina, não devem ter instalado o programa. Nós iremos usar um editor de código online que enviarei mais para frente.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6017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3F45-7153-4B48-3709-D80B4B68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19CD38-FA8A-47E3-F6AE-F36B5A27B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29102E-08DA-8142-55F6-19CC932D3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B06A43-2F74-2792-7302-7A542BDAA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7797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65DB0-26E5-B6AB-3C6C-375BEA61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7B6FB1E-B176-DE81-C912-9A41344DD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5CF9F0-CBDD-4215-3D64-68D9B9A54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48C3D5-B3D8-DA69-F211-F299AD645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1052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0AB55-3CF9-F32E-5CF3-63B0A857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242702-0609-43DC-64EB-E44E65D90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5E5ABCF-4AD1-15B6-2D48-031A5225E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FBD73B-F749-4BDA-C710-1571DE23F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8116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C9340-810F-EFE7-1F56-32241F8E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F65064-4F2B-7868-A642-C3FBB22A9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44545C-C6A0-C8BA-D1B2-271A6E91F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F3EC7F-16B5-F06B-46C9-107DDE7AE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3470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4176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F161A-4C6A-4BB3-F6EB-B060A390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BC6BAF-0662-419D-0606-BBA9CA302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BF8746-DB5C-FACF-63BF-5A4ABA856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F336B6-A580-A495-BE1B-F341F9FF2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330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783A-5806-2C9B-C56A-135DC3FFF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73381E-EA39-6ABF-CFDE-018FDB3E8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5E0F92-E662-DA65-AFF3-FE4433705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29ED27-CF26-1F81-A001-A07C88733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2963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CE17-198D-9270-409D-695CD82C4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ADFEB1-29E5-A580-BB3F-E2A141966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A8794B1-8980-34C4-CEC9-8FB44EEBA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53165E-4863-16C4-38AD-48D59EC9F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481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9655-E377-06D1-B690-6961FB6C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DAC675E-CDB2-7388-06ED-E07438065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6106AF-2CF4-12FF-9504-266598017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036354-AA0B-A678-3C21-1501A20A3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8536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8A29-8C15-1081-A488-BB2C2BDFF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B8F0A4-1B66-23CE-90C8-186AC9FA9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5E201F-5859-1273-CE83-FD9802606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2B9A4F-C308-33AF-A687-CA2D6F99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3451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76492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F64ED-5039-8C7E-CDC4-82066F61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9D7DB3-7EA3-0F37-5C4E-D825380B68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B23A00-F1DC-82C6-2AE5-39355CC90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313B1C-738E-CA3B-A81C-A540A0EE2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763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C840-D6B4-4D18-3FFA-C6ADB869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763D630-7518-A9F2-E644-F93EB34D4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D62C4D-4CE9-AA81-CABF-CB9D0567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a primeira etapa é criar o banco de dados através de código.</a:t>
            </a:r>
          </a:p>
          <a:p>
            <a:r>
              <a:rPr lang="pt-BR" dirty="0"/>
              <a:t>Esse é a estrutura genérica do comando que vamos utilizar.</a:t>
            </a:r>
          </a:p>
          <a:p>
            <a:r>
              <a:rPr lang="pt-BR" dirty="0"/>
              <a:t>Deixei em vermelho o ponto e vírgula pois ele é importante: ele indica o final do comando. Sem ele, o MySQL não sabe o que executar e gera erro.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3C9B9F-8D14-F447-BEA0-8EA0504F5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9217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2788-FD12-5332-BD08-EE35808F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194CBF-4E37-F352-537D-34F257D5C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E7974EE-3FFD-3B94-0A9A-93DEC611B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4ADFD5-4360-0383-8AC9-6940C602D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5344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86B59-815E-1421-6296-5B7CA9A3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FF13D77-DBF6-1E7A-9F39-60EA2A9D1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4CFBAD-343B-4EBB-3500-641A91F01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C7BE02-D12A-EBDD-ED08-62D17F665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72975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2C8BC-7252-368F-CF42-2FB33C4B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E2AFD20-80EC-FECC-7C95-42CB6DAEE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F6C352-636C-9913-F477-47366EBE1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4FE7B6-AB35-C138-6866-DEF41DEB4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4639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01389-3905-6B11-2136-9293AD67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C67336-E79E-E5F5-4600-7A1EFA98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D5576C-908E-320D-0E0B-854FA8ED7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69C916-69DE-90D5-B987-B9AC5EB83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72948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402C-B32E-919B-D26D-92EE35358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CE8CFB5-F81F-19A2-E90F-F3B1BDB71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58D6EA0-0F75-1C1F-DD0B-61C4C9C5E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BD3C28-297F-F218-7174-80C7B4F48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9540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C262-92F7-F7DB-56FA-485725C27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273A63-6C82-24ED-57BD-A176FF76E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213A29-D535-7922-33BD-4B5A081B2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B3BA98-80C4-1552-73B2-CB0FD333F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29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66688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40467-3E28-71AE-F402-9B74FED2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78EB96-F388-FAE6-6AF6-611E951F2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5FE1C0-4064-5D3C-F569-DE7B8E75A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242126-353A-E6E7-BC45-826C58C4D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972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8B268-AC6C-1BA4-6B61-94917849B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635BEB-C1BF-EC44-CB62-D72924E86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0DF2BF1-86B3-971D-95C3-BC661F1A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02EB9C-EFA3-1D84-232F-CB5FCD391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7916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Iremos aprender SQL com o case da confeitaria da Nina. Irei alternar entre a apresentação, e o momento mão na massa, para tornar mais dinâmico.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Então, a Nina quer uma plataforma de e-commerce.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Ela faz tudo sozinha, e a plataforma que ela usa para gerir todos os seus dados atualmente é uma planilha de </a:t>
            </a:r>
            <a:r>
              <a:rPr lang="pt-BR" dirty="0" err="1"/>
              <a:t>excel</a:t>
            </a:r>
            <a:r>
              <a:rPr lang="pt-BR" dirty="0"/>
              <a:t>. Ela viu as vantagens de se ter um site para gerir seu pequeno negócio, desde automatizar processos até alavancar suas vendas, ainda mais que o natal está chegando. E hoje você é um analista de dados, que faz parte do time que vai desenvolver esse site.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81471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BCA76-2A72-A164-463E-1CCB1BEC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15ED3F0-562A-4FCF-5651-05F79EEE6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F70314F-D0D8-7E2C-10AC-C145F77D7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B7EEC9-BFCC-C074-9BAC-341FCF8F5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49118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5DFD2-5D04-6850-4ECF-CD8923B6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355D269-9B69-EFB6-8DD3-2DA8B5982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748D64-56FD-E0DC-4693-7C7BCA6F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8F5E51-FE62-278D-E6D6-1A4791943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077241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1875-C8D7-6720-0CB8-0C645BFB4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BF2E20F-29B8-924E-A42E-0532D9EE8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27BEC1-115F-5ACD-1C3A-63736C0C0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a primeira etapa é criar o banco de dados através de código.</a:t>
            </a:r>
          </a:p>
          <a:p>
            <a:r>
              <a:rPr lang="pt-BR" dirty="0"/>
              <a:t>Esse é a estrutura genérica do comando que vamos utilizar.</a:t>
            </a:r>
          </a:p>
          <a:p>
            <a:r>
              <a:rPr lang="pt-BR" dirty="0"/>
              <a:t>Deixei em vermelho o ponto e vírgula pois ele é importante: ele indica o final do comando. Sem ele, o MySQL não sabe o que executar e gera erro.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BC4A34-DC1E-79B4-4415-C26CEF6F9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04910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FE3306D1-B0EF-41A8-9D67-B66476A83A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0A86BAB5-4991-4DD0-BC9E-F47E44AF5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o seu papel é ajudar o time a estruturar o banco de dados e desenvolver consultas, pois a Nina deseja inserir estratégias de marketing, conhecer melhor seu público alvo, pois o mercado é muito dinâmico.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8008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E510E-6251-6F41-D4D4-88EC5769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7FC6947-28D0-23CE-81EF-74BB1FDD5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E5F45AE-6A59-DDB3-155C-2C5163647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A5779F-E6F5-37B9-922F-EA7BE1C8D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6274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1FD8B-7603-6085-083E-1325BCCFF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CD3F08-F63F-ED6B-C349-A646B0FC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F76611-24B3-11E6-ABB0-70682E150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E35926-68F2-1A6E-AC53-025B96DA3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446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4333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1740-86C3-AB84-88AA-3F37F87E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42792D-D971-35CD-A1E2-46C8C5653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02D97C-D501-97ED-2DDD-124B71660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94C3BA-694C-9B04-CAF8-05FB91CFE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0816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8AF0-0AC3-697C-B2C0-A4A9D76A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AC1B89-62D0-2070-F441-BD111EC39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A3DF40-05C9-47BF-631E-4786F3FEE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F84566-D0D3-1952-80B5-3259CE429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B7BC0-C840-734B-A092-87FC5731AED2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2910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C422-0882-B0CC-2BF7-E5C9F63B9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EE5B7-109C-61D7-0DC0-7C3633128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2199F-816F-EFDE-B9C4-CFC8F323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ED23-C3D8-2FEC-0A1B-052E68E2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985C5-3E27-B7BD-D0D5-807D544F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7026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7D4E-DB4D-C1A6-ADAF-5C4D86E2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FE719-8157-1DC9-8F9E-331691C7B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C6737-61E7-4325-5423-980A5D77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0F25-AAED-7763-D5ED-6DE7A1B3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E8E74-5370-7F08-8A01-7D3A77D8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0952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59F75-B56D-CA27-283A-8BE18C09E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A65D1-0EFB-CE60-63C5-3403E432B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C522-4BDF-1B76-F746-12FA8140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52D2-C2B4-5BA5-9526-30FC814E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CCC4-D0A5-1198-FFE2-A8050E55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85590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9910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66928-50C6-4DD0-B6EE-4A2492D7E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52B1F1-0ADD-4B61-B966-63DA6A2D0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CC0FB8-49E8-4A50-A373-2D4F7465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AE80E9-86F5-4C6B-9A89-32E1BC15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CD9FD1-09D3-4F9A-A8B9-B970008D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478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7BD65-08E6-4B1C-B763-96BD0F44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C1420-A14C-4F47-9714-AF6217EA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78173D-508F-4607-B010-8C73C71A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9D8C8D-3771-4524-B6D7-FB2D5E9B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5697F0-54B8-4449-995D-58612CB1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748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6D025-A4D5-4FA9-9E54-EA80D62E0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290A67-B64B-4EF5-A991-DB9A83B88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1A7A04-D0DF-45BC-91EE-CA55D0EF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537470-4833-4FEF-855A-DCC5664BC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53DA11-3EE1-4D57-83A9-21C2AD2D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249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6A900-1AED-41F9-A60D-4D7FAD7C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EC05F-D3E6-4B27-9139-F9EC35CBF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D6B2BBB-4CA1-4588-BBC6-BFC4C622C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5ACA92-4221-4FB9-8CD2-768AB717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8C9C95-7147-49FC-AF6D-CEC728B8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31A0A6-6DE5-4CC2-B58A-27912D33D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66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961E8-0082-4E4E-B613-959A4E7F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AECA4D-A9FC-4C59-BA69-ECE4A5B72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BD0FAD-7513-46B4-9989-87638D473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8137E9-E88D-4034-8922-0879556BA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DAF63D-1173-453E-8749-F7143E4B2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ADBF0B-6F81-43EE-9B62-2CF5BB89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19968E-FEF2-4E01-BD36-6C78901A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B18C02-1EAE-4224-8AFF-D4CA1968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679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F4788-D0BA-4FB4-9E8B-9ABEB5A9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D518E3-A1E7-40BD-88B4-174076B53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2A8C03-9821-4AAE-9EDD-6F359619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8BEABB6-1A0A-46CB-BDBC-4E82688A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26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BEE260-84E4-43C6-B3F3-F49341F0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5B87CEA-CB82-4993-B9FA-82FBD2A7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712A45-A77C-4AAA-9401-9B1BF128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95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2281-5588-4203-34C0-2E7CFAD4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A8B1-C1AE-24B4-68A8-85C1CED1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F7B4F-E32D-7399-0B93-056CC53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BD61E-DAAE-293D-7546-CBC80EF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A03EA-F163-0929-AEBE-049DFDC8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90757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E83BC-9F5A-45AC-9495-2982E148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596658-ABEF-4942-AB05-B057E6E5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F402F9-7024-4D9A-8F4F-A98358E06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902B87-7D12-4570-814B-E192D3D4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49C8F9-7B17-4D12-B279-F9F66BDF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F26215-3750-40DC-AFAB-0A52503A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65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C75DD-66CA-4954-BC34-2FED2CE9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A8CAB0-5D9D-4EA8-B825-2B84FAC4F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A75E4C-2274-48D7-BBBA-C31FA0E1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5A15DB-851C-4A45-9AC6-5523671E2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FFE048-EE46-459B-80BA-93244A6A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7F20F5-588E-416F-819B-8246875A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39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C005A-FD62-4852-B7DF-D9E6336E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931B65-D1F1-4FC5-BE39-00D99AA98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9BEEA-0445-42CC-99DA-F7D1C5F0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7E3FB5-A064-48A9-917C-06757E50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A3D7D2-B87F-45AA-BA6E-495AEF6A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127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7F6921-7D2B-41F7-A580-8E436BBA3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884E3B-CE8E-4AA2-B78F-D1A961583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88A311-3C85-4384-9105-F4DDE9B3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145737-29E4-42E0-8B38-E6317CAD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176CB9-30E7-491D-96F0-B05E9CE3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368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01A3C-E978-4113-9BE2-06F90E383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C4EF34-1D51-4B67-B7EE-E4BA3B931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BCF84A-7884-4672-9C25-E0D1BDEC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1D45EB-75D7-433D-826F-2E739D47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72F2B2-4020-4D02-B199-EF3EF73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527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8EA09-4400-435D-8918-0F6BE1FE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D8A288-9FA8-4B86-ACBB-514E99A9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E90CA-7A11-4B2E-A8F6-04022B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44B72-2EA5-4F4E-B1D4-A1D932EB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BF154F-4D25-4F24-BCCB-6B744DC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11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9B5F0-A2F6-49E0-9EB1-DC47362F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D00A9F-4FA3-40A3-A5DD-B728D938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5BD09B-9337-447E-B52C-09D4A3D8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1A332E-7739-4375-87CC-666A4D13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286696-907D-40E5-AE55-E857B68A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690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0FC85-6278-4867-87B2-9B415082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C784C4-CA48-4886-B6A0-D3C53BE0B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235850-F486-4836-BB82-F54534F72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A5BF1B-3EA4-43FB-A5A3-BAEE72D8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43644C-8B25-4DE8-B1B0-FB21854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7E0BD8-F219-4822-B328-F9F253A7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423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D0311-3582-46D9-88A4-7117222C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053555-081B-4E55-BAC6-ED652F7E3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0969A9-CE94-4310-8E07-5A990753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A30D26-0E05-43D6-8A38-B7AF65E32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4DE33B-B66C-45BC-BF80-912122306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1BD6BA-D13D-4671-9451-14674F28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70B5B4B-54BC-410F-8C91-CCB3AFED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1C2A48E-22CE-4CB6-BB0F-A4635000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252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6A37E-132F-47CC-8227-3B7C7FED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7CF085-0D18-4228-83D9-E96EA01E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F86CD53-16F0-4BBA-B9C0-204C4233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21176B-595D-4F3C-9FE2-41551D2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52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A731-68A2-B842-5F91-CB63613E3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3C452-D229-66EB-7F5B-90A0E1EB2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13C23-1328-3972-A946-11DACDF5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4263C-9B37-7980-865D-1B924B25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681B1-E60C-78B2-D9E6-E7293EDD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3262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5D285D-A4FC-4C25-ABBF-7ED0AF1DE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34A1B0-1197-49CF-B894-4DCE9ACE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97A8D0-B43C-4F53-8A6B-8654DC21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525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E9460-7F86-49E4-9F33-7AC1381D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4FB64C-0D44-40DF-B4BD-E41AAF35B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9C205F-B810-4011-B37C-2866FB91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39E673-1DD8-4714-A84D-A70B9824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EB75E2-7E5E-4983-8CF1-5D47D17C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249D95-E65E-457F-A1FD-14541F0D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896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A8079-A019-49D0-B454-5AF59B5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683302-1B14-4195-8737-F6F75E6AE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A6BE0A-C387-4BCB-95C8-E505FAFE4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BF9ADC-7770-4C04-943E-66B628C86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4F221F-93B0-46BB-9567-1596DF68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7FEFA5-D9DD-4229-935D-2C551EA0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2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AD9BD-6439-439D-ADF3-DCC5BFFE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C0444A-2AE9-4111-9DB9-5DEBAFC34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8F73F1-FEF6-4914-A864-11C11F5F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CA0E13-2821-48DF-9C06-CF70E06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07A97C-3394-4464-9D0C-1922EBD5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37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65F055-06CB-4EA0-9CAE-E001EAEC0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B53FAB-F069-4F16-B786-38019C5E6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AF161-A90A-4624-871F-98A68B75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48F410-E171-42B6-B474-5F46FF27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70251A-D906-498D-9B20-252759FE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1556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70905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62640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32857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680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9635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0D4A-22DF-5F4D-DAE4-FC1D4489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13B5E-3646-726C-9D13-BED57456B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51AE3-20A5-CDC1-360B-11AF31EEA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8E287-E07F-4192-B96C-E7EB2CFC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BF5C4-EA1D-E8A3-7B41-DF2C3245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DF2E5-1A03-CCF6-2FA7-EA2F1097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668501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9511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1918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85602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43844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21EF-00C3-1537-CAAE-4B095D1E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88A03-BC1E-02CE-916C-E2E373691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18CA9-A62B-547F-4BB6-BF1818555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77520-351D-C615-C23F-6A3EAC812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56814-1641-406D-1007-455BBFF8C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9BF1E-0D3B-991C-18BD-97D9B4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DA975-FF76-7947-40B0-81C89644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94C20-9B51-7E4A-6E7F-69908139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8875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73C4-621C-CD60-3702-A63D90BCA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18EE-3254-E740-4A37-3BFD4BF9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56000-6B25-EA88-296D-15CC3AA1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AFF92-BA18-6599-79AC-4171DB33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5015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C71D6-9F55-416B-AC78-B46CB904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AB715-2AED-DBB8-E08A-2D261C25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B8E2B-C6C7-8829-FF1C-7CCEFFA0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430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B372-8031-B482-BEC1-DD86D2DE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A27F-4C74-1368-11E8-1C14A4AB4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49A6E-F872-0369-6000-F69E63881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B0976-7CD6-449F-F32A-FE372C28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91A2-7C91-2A40-F699-12C4F84C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363F6-4FF4-E168-9987-F318C396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0689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D38F-54E1-30C3-6E21-F48724E7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C2F68-4D9E-96CB-8AB0-C07DA962D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5D849-BEF6-9910-9FE7-51B5235BF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92F47-9FC1-44E5-0332-3694E420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DFDA3-BDAE-6B8E-F6F1-2BD0C5D8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6579B-DB7E-7159-F1CD-1A2926C7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8611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7633B-4DF1-48A2-2BD1-818B544A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B015E-CDBC-29C0-2D85-C9EB28DC9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4243-754E-07B5-7E6F-014950875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36D99-F750-8A4C-9CEE-E88397621CE9}" type="datetimeFigureOut">
              <a:rPr lang="en-BR" smtClean="0"/>
              <a:t>11/06/2024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96E13-E61A-603D-8A83-5E26A9256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E5797-2806-B8C8-5FAF-9B8EFB1AD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E3B73-7623-6548-BC49-CB31327D9323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3163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899CF9-3EF2-4FE5-9797-7DFC6A57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0D77E1-31F7-4B0C-BE34-B8DDC8418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7A47A-1C3D-45C7-BA80-430ECAFE1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825E2-D90F-4B95-9298-25EC13896723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2760A9-E2C7-4323-9287-F2F8DAF2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973F38-2488-419C-AE98-06EB24AE0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39CCE-6460-4A20-ABBF-C33932D03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1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0F58BA-A9EE-4C40-B35E-0648943D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372FEF-B10F-400B-8125-0DD6D444A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01490-1482-4C97-A801-21FFA4018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CC682-22BC-42C9-936B-7DDBD450F9CE}" type="datetimeFigureOut">
              <a:rPr lang="pt-BR" smtClean="0"/>
              <a:t>06/11/2024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ADE188-1D60-415F-ADB0-FBE76AD4D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DC39D0-0DF1-489B-A6AF-A5636879D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D85D6-5476-4E46-8990-F92F66609D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968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66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</p:sldLayoutIdLst>
  <p:transition spd="med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23900" indent="-2667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233488" indent="-319088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7272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1844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hannel/UCw_vCURtCDwWetPN5FN02zw" TargetMode="External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instagram.com/suzano_oficial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hyperlink" Target="http://www.linkedin.com/company/suzano" TargetMode="External"/><Relationship Id="rId4" Type="http://schemas.openxmlformats.org/officeDocument/2006/relationships/hyperlink" Target="http://www.facebook.com/suzanoempresa" TargetMode="External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25880-7591-8C9A-7F48-47F8C9115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áfico 28">
            <a:extLst>
              <a:ext uri="{FF2B5EF4-FFF2-40B4-BE49-F238E27FC236}">
                <a16:creationId xmlns:a16="http://schemas.microsoft.com/office/drawing/2014/main" id="{9FAC5884-ED3C-F7BC-B6B7-DC2DD5BA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34" y="277064"/>
            <a:ext cx="1918242" cy="490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CE9401-5618-5245-BADC-46C41201F673}"/>
              </a:ext>
            </a:extLst>
          </p:cNvPr>
          <p:cNvSpPr/>
          <p:nvPr/>
        </p:nvSpPr>
        <p:spPr>
          <a:xfrm>
            <a:off x="-1115587" y="1323208"/>
            <a:ext cx="589280" cy="589280"/>
          </a:xfrm>
          <a:prstGeom prst="rect">
            <a:avLst/>
          </a:prstGeom>
          <a:solidFill>
            <a:srgbClr val="EE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2A0F4-5D33-3CBA-E4AF-7CD6AB5E547B}"/>
              </a:ext>
            </a:extLst>
          </p:cNvPr>
          <p:cNvSpPr/>
          <p:nvPr/>
        </p:nvSpPr>
        <p:spPr>
          <a:xfrm>
            <a:off x="-1115587" y="1912488"/>
            <a:ext cx="589280" cy="589280"/>
          </a:xfrm>
          <a:prstGeom prst="rect">
            <a:avLst/>
          </a:prstGeom>
          <a:solidFill>
            <a:srgbClr val="1D8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017873-0292-6566-9EC4-644AF1D6E452}"/>
              </a:ext>
            </a:extLst>
          </p:cNvPr>
          <p:cNvSpPr/>
          <p:nvPr/>
        </p:nvSpPr>
        <p:spPr>
          <a:xfrm>
            <a:off x="-1115587" y="2501768"/>
            <a:ext cx="589280" cy="589280"/>
          </a:xfrm>
          <a:prstGeom prst="rect">
            <a:avLst/>
          </a:prstGeom>
          <a:solidFill>
            <a:srgbClr val="E5D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37A620-F502-1F90-03C4-D8FEB1C46EBE}"/>
              </a:ext>
            </a:extLst>
          </p:cNvPr>
          <p:cNvSpPr/>
          <p:nvPr/>
        </p:nvSpPr>
        <p:spPr>
          <a:xfrm>
            <a:off x="-1115587" y="3380340"/>
            <a:ext cx="589280" cy="589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D2F71C-A6D8-EDC3-FCE6-6390A4FC0F72}"/>
              </a:ext>
            </a:extLst>
          </p:cNvPr>
          <p:cNvSpPr/>
          <p:nvPr/>
        </p:nvSpPr>
        <p:spPr>
          <a:xfrm>
            <a:off x="-1115587" y="3969620"/>
            <a:ext cx="589280" cy="58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DE618-8014-4C45-5F4A-7DA8FD09466B}"/>
              </a:ext>
            </a:extLst>
          </p:cNvPr>
          <p:cNvSpPr/>
          <p:nvPr/>
        </p:nvSpPr>
        <p:spPr>
          <a:xfrm>
            <a:off x="-1115586" y="589282"/>
            <a:ext cx="589280" cy="589280"/>
          </a:xfrm>
          <a:prstGeom prst="rect">
            <a:avLst/>
          </a:prstGeom>
          <a:solidFill>
            <a:srgbClr val="01E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ABEAB-2739-4B1F-BAC3-6B188108E926}"/>
              </a:ext>
            </a:extLst>
          </p:cNvPr>
          <p:cNvSpPr/>
          <p:nvPr/>
        </p:nvSpPr>
        <p:spPr>
          <a:xfrm>
            <a:off x="-1115586" y="0"/>
            <a:ext cx="589280" cy="589281"/>
          </a:xfrm>
          <a:prstGeom prst="rect">
            <a:avLst/>
          </a:prstGeom>
          <a:solidFill>
            <a:srgbClr val="1932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C732E6-F869-CE5E-187D-6B3104632FDE}"/>
              </a:ext>
            </a:extLst>
          </p:cNvPr>
          <p:cNvSpPr txBox="1"/>
          <p:nvPr/>
        </p:nvSpPr>
        <p:spPr>
          <a:xfrm>
            <a:off x="572503" y="2551683"/>
            <a:ext cx="105739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1932C8"/>
                </a:highlight>
                <a:uLnTx/>
                <a:uFillTx/>
                <a:latin typeface="Suzano Unicase Light" panose="02010303030508060203" pitchFamily="2" charset="77"/>
                <a:ea typeface="+mn-ea"/>
                <a:cs typeface="+mn-cs"/>
              </a:rPr>
              <a:t>Como Escrever Consultas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1932C8"/>
                </a:highlight>
                <a:uLnTx/>
                <a:uFillTx/>
                <a:latin typeface="Suzano Unicase Light" panose="02010303030508060203" pitchFamily="2" charset="77"/>
                <a:ea typeface="+mn-ea"/>
                <a:cs typeface="+mn-cs"/>
              </a:rPr>
              <a:t>Otimizadas no SQL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BCAA9DE-9E1B-D5CE-7A48-925E105C477A}"/>
              </a:ext>
            </a:extLst>
          </p:cNvPr>
          <p:cNvSpPr/>
          <p:nvPr/>
        </p:nvSpPr>
        <p:spPr>
          <a:xfrm>
            <a:off x="10810240" y="0"/>
            <a:ext cx="1381760" cy="6858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3">
            <a:extLst>
              <a:ext uri="{FF2B5EF4-FFF2-40B4-BE49-F238E27FC236}">
                <a16:creationId xmlns:a16="http://schemas.microsoft.com/office/drawing/2014/main" id="{80303750-4612-1D48-FFD3-46DEF1411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2595" y="270898"/>
            <a:ext cx="597049" cy="251208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9B3D7536-CBA7-940C-D2B6-63C3E6B0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34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01CE1-9A16-C57F-5F94-FFDA6F8D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>
            <a:extLst>
              <a:ext uri="{FF2B5EF4-FFF2-40B4-BE49-F238E27FC236}">
                <a16:creationId xmlns:a16="http://schemas.microsoft.com/office/drawing/2014/main" id="{4343630C-F165-6949-258C-7FE020E5251F}"/>
              </a:ext>
            </a:extLst>
          </p:cNvPr>
          <p:cNvSpPr/>
          <p:nvPr/>
        </p:nvSpPr>
        <p:spPr>
          <a:xfrm flipV="1">
            <a:off x="1537498" y="4355545"/>
            <a:ext cx="993161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242EAAD4-F305-D60A-6D7E-BA56D0AAA9D3}"/>
              </a:ext>
            </a:extLst>
          </p:cNvPr>
          <p:cNvSpPr/>
          <p:nvPr/>
        </p:nvSpPr>
        <p:spPr>
          <a:xfrm>
            <a:off x="1537498" y="2688025"/>
            <a:ext cx="993515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4BAB0CE-7285-3BBB-4DBD-23145C62012C}"/>
              </a:ext>
            </a:extLst>
          </p:cNvPr>
          <p:cNvGrpSpPr/>
          <p:nvPr/>
        </p:nvGrpSpPr>
        <p:grpSpPr>
          <a:xfrm>
            <a:off x="3738768" y="2104566"/>
            <a:ext cx="1478537" cy="446762"/>
            <a:chOff x="0" y="0"/>
            <a:chExt cx="584114" cy="1764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4EC3A26-0939-8A53-B167-BC920F1D159E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1D8E1FD-41B6-AD57-7145-A50B1D4B0C98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DETERMINAR</a:t>
              </a:r>
            </a:p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REQUISITOS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1F61D3C-A397-F108-8D70-BB70E6839AE2}"/>
              </a:ext>
            </a:extLst>
          </p:cNvPr>
          <p:cNvGrpSpPr/>
          <p:nvPr/>
        </p:nvGrpSpPr>
        <p:grpSpPr>
          <a:xfrm>
            <a:off x="5669153" y="2824721"/>
            <a:ext cx="1448259" cy="803672"/>
            <a:chOff x="0" y="0"/>
            <a:chExt cx="572152" cy="3175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75B890A-0F25-968F-4B9B-D7F9B7D097A7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AB4B977-C73B-958C-DD51-2420DC9BB29D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VISÕES </a:t>
              </a:r>
            </a:p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MÚLTIPLAS?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4EF7688-4461-DE36-C3D7-1437F5515F37}"/>
              </a:ext>
            </a:extLst>
          </p:cNvPr>
          <p:cNvGrpSpPr/>
          <p:nvPr/>
        </p:nvGrpSpPr>
        <p:grpSpPr>
          <a:xfrm>
            <a:off x="3738768" y="3003177"/>
            <a:ext cx="1478537" cy="446762"/>
            <a:chOff x="0" y="0"/>
            <a:chExt cx="584114" cy="17649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FC4E03-1E18-C38A-7720-E9DCDD5BCDA3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11C48A8-3DC4-0451-7E1D-7BDE9B1DA431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CB8D91E-623F-D282-4DD5-46B00E656137}"/>
              </a:ext>
            </a:extLst>
          </p:cNvPr>
          <p:cNvGrpSpPr/>
          <p:nvPr/>
        </p:nvGrpSpPr>
        <p:grpSpPr>
          <a:xfrm>
            <a:off x="7550800" y="3003177"/>
            <a:ext cx="1478537" cy="446762"/>
            <a:chOff x="0" y="0"/>
            <a:chExt cx="584114" cy="17649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83D745-85A9-C88C-AEE8-DF9907BDD50D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3475906-A618-5E38-CF38-88500445B7A7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INTEGRAR VISÕES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0B000738-9012-CD79-02FF-B774AC20F4EA}"/>
              </a:ext>
            </a:extLst>
          </p:cNvPr>
          <p:cNvGrpSpPr/>
          <p:nvPr/>
        </p:nvGrpSpPr>
        <p:grpSpPr>
          <a:xfrm>
            <a:off x="5638874" y="4977854"/>
            <a:ext cx="1478537" cy="446762"/>
            <a:chOff x="0" y="0"/>
            <a:chExt cx="584114" cy="17649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956A9CD-52E3-3485-8C29-9469ABEC4F56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E603B57-819A-472F-E81A-C4CA8671DA74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IMPLEMENTAR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64E6F73-4C9F-EBC5-78B7-BF7F8FE74759}"/>
              </a:ext>
            </a:extLst>
          </p:cNvPr>
          <p:cNvGrpSpPr/>
          <p:nvPr/>
        </p:nvGrpSpPr>
        <p:grpSpPr>
          <a:xfrm>
            <a:off x="5654014" y="5875466"/>
            <a:ext cx="1478537" cy="446762"/>
            <a:chOff x="0" y="0"/>
            <a:chExt cx="584114" cy="17649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8EA26FF-2A9F-E5BC-6E37-83DEA61FE96E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A99AF92-81CA-9688-CA73-91E5E2C0AB7E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MONITORAMENTO E SUPORTE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27926E7-FD92-E213-A67B-21DD845DF40E}"/>
              </a:ext>
            </a:extLst>
          </p:cNvPr>
          <p:cNvGrpSpPr/>
          <p:nvPr/>
        </p:nvGrpSpPr>
        <p:grpSpPr>
          <a:xfrm>
            <a:off x="7565939" y="5697011"/>
            <a:ext cx="1448259" cy="803672"/>
            <a:chOff x="0" y="0"/>
            <a:chExt cx="572152" cy="3175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90134BD-3BA7-02D7-9A63-A89FF81940A9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FA006DD-AD20-FA42-D049-5A07D393D34F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DEFEITO?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171F9CEB-4647-3C99-3BFA-669B3A339A1E}"/>
              </a:ext>
            </a:extLst>
          </p:cNvPr>
          <p:cNvGrpSpPr/>
          <p:nvPr/>
        </p:nvGrpSpPr>
        <p:grpSpPr>
          <a:xfrm>
            <a:off x="9445999" y="5697011"/>
            <a:ext cx="803672" cy="80367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55EC291D-9A87-EC0D-9AC1-261F87FD0A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2374ACD-BB84-FD2F-3BBB-96F5F7F67D6B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FIM</a:t>
              </a:r>
            </a:p>
          </p:txBody>
        </p:sp>
      </p:grpSp>
      <p:sp>
        <p:nvSpPr>
          <p:cNvPr id="29" name="AutoShape 29">
            <a:extLst>
              <a:ext uri="{FF2B5EF4-FFF2-40B4-BE49-F238E27FC236}">
                <a16:creationId xmlns:a16="http://schemas.microsoft.com/office/drawing/2014/main" id="{D64460D1-4E2D-2E03-9F27-0E3A2C9F4BDD}"/>
              </a:ext>
            </a:extLst>
          </p:cNvPr>
          <p:cNvSpPr/>
          <p:nvPr/>
        </p:nvSpPr>
        <p:spPr>
          <a:xfrm>
            <a:off x="4478036" y="165271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D8C1EE76-3EC4-2290-F8B7-4B89DAB081D4}"/>
              </a:ext>
            </a:extLst>
          </p:cNvPr>
          <p:cNvSpPr/>
          <p:nvPr/>
        </p:nvSpPr>
        <p:spPr>
          <a:xfrm>
            <a:off x="4458986" y="255132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0C638164-D3CE-7567-B521-AA429491880F}"/>
              </a:ext>
            </a:extLst>
          </p:cNvPr>
          <p:cNvSpPr/>
          <p:nvPr/>
        </p:nvSpPr>
        <p:spPr>
          <a:xfrm>
            <a:off x="5217305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6E681914-8C9E-1DA3-142D-1019C5C77591}"/>
              </a:ext>
            </a:extLst>
          </p:cNvPr>
          <p:cNvSpPr/>
          <p:nvPr/>
        </p:nvSpPr>
        <p:spPr>
          <a:xfrm>
            <a:off x="7098952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5438E0CB-98AB-2471-9056-0B8E2EE64C82}"/>
              </a:ext>
            </a:extLst>
          </p:cNvPr>
          <p:cNvSpPr/>
          <p:nvPr/>
        </p:nvSpPr>
        <p:spPr>
          <a:xfrm>
            <a:off x="6374232" y="3628393"/>
            <a:ext cx="0" cy="134946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C6234BC5-DEBE-9ABC-49BC-30CAD7F5A7E6}"/>
              </a:ext>
            </a:extLst>
          </p:cNvPr>
          <p:cNvSpPr/>
          <p:nvPr/>
        </p:nvSpPr>
        <p:spPr>
          <a:xfrm>
            <a:off x="6355182" y="5423617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AD734E17-1759-8CA3-2D97-90D1CD22BA01}"/>
              </a:ext>
            </a:extLst>
          </p:cNvPr>
          <p:cNvSpPr/>
          <p:nvPr/>
        </p:nvSpPr>
        <p:spPr>
          <a:xfrm>
            <a:off x="7132551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9AECD01C-775E-DADF-8F42-A59350850356}"/>
              </a:ext>
            </a:extLst>
          </p:cNvPr>
          <p:cNvSpPr/>
          <p:nvPr/>
        </p:nvSpPr>
        <p:spPr>
          <a:xfrm>
            <a:off x="8994150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id="{40B8872B-AE48-EEE5-E3D5-41B055CBD1F5}"/>
              </a:ext>
            </a:extLst>
          </p:cNvPr>
          <p:cNvGrpSpPr/>
          <p:nvPr/>
        </p:nvGrpSpPr>
        <p:grpSpPr>
          <a:xfrm>
            <a:off x="4076200" y="849046"/>
            <a:ext cx="803672" cy="803672"/>
            <a:chOff x="0" y="0"/>
            <a:chExt cx="797176" cy="797176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71E9A14F-0BF1-7CE2-C376-BD9DF82F6AE2}"/>
                </a:ext>
              </a:extLst>
            </p:cNvPr>
            <p:cNvSpPr/>
            <p:nvPr/>
          </p:nvSpPr>
          <p:spPr>
            <a:xfrm>
              <a:off x="0" y="0"/>
              <a:ext cx="797176" cy="797176"/>
            </a:xfrm>
            <a:custGeom>
              <a:avLst/>
              <a:gdLst/>
              <a:ahLst/>
              <a:cxnLst/>
              <a:rect l="l" t="t" r="r" b="b"/>
              <a:pathLst>
                <a:path w="797176" h="797176">
                  <a:moveTo>
                    <a:pt x="398588" y="0"/>
                  </a:moveTo>
                  <a:cubicBezTo>
                    <a:pt x="178454" y="0"/>
                    <a:pt x="0" y="178454"/>
                    <a:pt x="0" y="398588"/>
                  </a:cubicBezTo>
                  <a:cubicBezTo>
                    <a:pt x="0" y="618722"/>
                    <a:pt x="178454" y="797176"/>
                    <a:pt x="398588" y="797176"/>
                  </a:cubicBezTo>
                  <a:cubicBezTo>
                    <a:pt x="618722" y="797176"/>
                    <a:pt x="797176" y="618722"/>
                    <a:pt x="797176" y="398588"/>
                  </a:cubicBezTo>
                  <a:cubicBezTo>
                    <a:pt x="797176" y="178454"/>
                    <a:pt x="618722" y="0"/>
                    <a:pt x="39858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DD9318B-3AB8-83B5-ED5A-B013FCF7F296}"/>
                </a:ext>
              </a:extLst>
            </p:cNvPr>
            <p:cNvSpPr txBox="1"/>
            <p:nvPr/>
          </p:nvSpPr>
          <p:spPr>
            <a:xfrm>
              <a:off x="74735" y="74735"/>
              <a:ext cx="647706" cy="64770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INÍCIO</a:t>
              </a:r>
              <a:endParaRPr lang="en-US" sz="937" b="1" dirty="0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0DD7F379-C9BA-EFA0-4918-32F03D24AFAE}"/>
              </a:ext>
            </a:extLst>
          </p:cNvPr>
          <p:cNvSpPr txBox="1"/>
          <p:nvPr/>
        </p:nvSpPr>
        <p:spPr>
          <a:xfrm>
            <a:off x="275609" y="2985573"/>
            <a:ext cx="378155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Projeto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lógico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físico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B10027C0-366D-004E-E49B-C91A015AF7AF}"/>
              </a:ext>
            </a:extLst>
          </p:cNvPr>
          <p:cNvSpPr txBox="1"/>
          <p:nvPr/>
        </p:nvSpPr>
        <p:spPr>
          <a:xfrm>
            <a:off x="275609" y="4621220"/>
            <a:ext cx="2201269" cy="37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Implementação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3014016A-71A1-1CD3-59A3-39D6BB9745C4}"/>
              </a:ext>
            </a:extLst>
          </p:cNvPr>
          <p:cNvSpPr txBox="1"/>
          <p:nvPr/>
        </p:nvSpPr>
        <p:spPr>
          <a:xfrm>
            <a:off x="275609" y="1250508"/>
            <a:ext cx="4135856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Requisito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informação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42F63FCD-FB54-0FCB-7D08-0054EE5382A0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828094" y="3739257"/>
            <a:ext cx="1751295" cy="117266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áfico 28">
            <a:extLst>
              <a:ext uri="{FF2B5EF4-FFF2-40B4-BE49-F238E27FC236}">
                <a16:creationId xmlns:a16="http://schemas.microsoft.com/office/drawing/2014/main" id="{A719528C-7B57-72D9-A725-2484C021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084B1B2A-A47F-9EEF-D100-8BA76B6730E4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AEB396D4-AE79-4FDC-783C-381EC5E68D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4F291194-800E-AAF2-EA9D-D79A5E2CDABC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C65A98A-F447-889F-7239-5DFF78D9D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Projeto de Banco de Dados</a:t>
            </a:r>
          </a:p>
        </p:txBody>
      </p:sp>
      <p:pic>
        <p:nvPicPr>
          <p:cNvPr id="52" name="Imagem 51" descr="Uma imagem contendo Texto&#10;&#10;Descrição gerada automaticamente">
            <a:extLst>
              <a:ext uri="{FF2B5EF4-FFF2-40B4-BE49-F238E27FC236}">
                <a16:creationId xmlns:a16="http://schemas.microsoft.com/office/drawing/2014/main" id="{6A33354C-41B8-0C1D-85F7-31F0927386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4933" r="24119" b="16719"/>
          <a:stretch/>
        </p:blipFill>
        <p:spPr>
          <a:xfrm>
            <a:off x="4804528" y="1085645"/>
            <a:ext cx="6069346" cy="468670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F06B7C0-497D-F4DD-54E1-BE85888D0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689" y="657061"/>
            <a:ext cx="1716826" cy="1558207"/>
          </a:xfrm>
          <a:prstGeom prst="ellipse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AB994CD2-9F84-1539-A3A3-9ABDE34FB6AB}"/>
              </a:ext>
            </a:extLst>
          </p:cNvPr>
          <p:cNvSpPr/>
          <p:nvPr/>
        </p:nvSpPr>
        <p:spPr>
          <a:xfrm>
            <a:off x="6" y="2609418"/>
            <a:ext cx="12191994" cy="3901366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99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36EBC-CCC9-8BDF-8EA1-47C7E3ECD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>
            <a:extLst>
              <a:ext uri="{FF2B5EF4-FFF2-40B4-BE49-F238E27FC236}">
                <a16:creationId xmlns:a16="http://schemas.microsoft.com/office/drawing/2014/main" id="{CF088EA1-5FE6-14EC-C3AD-2288E6B481DA}"/>
              </a:ext>
            </a:extLst>
          </p:cNvPr>
          <p:cNvSpPr/>
          <p:nvPr/>
        </p:nvSpPr>
        <p:spPr>
          <a:xfrm flipV="1">
            <a:off x="1537498" y="4355545"/>
            <a:ext cx="993161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1CF91E00-AE63-4A3E-E149-A55BEE11F743}"/>
              </a:ext>
            </a:extLst>
          </p:cNvPr>
          <p:cNvSpPr/>
          <p:nvPr/>
        </p:nvSpPr>
        <p:spPr>
          <a:xfrm>
            <a:off x="1537498" y="2688025"/>
            <a:ext cx="993515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1AB9DD1A-74EE-549A-1E3F-345B3F5EE71B}"/>
              </a:ext>
            </a:extLst>
          </p:cNvPr>
          <p:cNvGrpSpPr/>
          <p:nvPr/>
        </p:nvGrpSpPr>
        <p:grpSpPr>
          <a:xfrm>
            <a:off x="3738768" y="2104566"/>
            <a:ext cx="1478537" cy="446762"/>
            <a:chOff x="0" y="0"/>
            <a:chExt cx="584114" cy="1764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A74EE0-D4F1-F126-797E-E9B20FBDCA14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D75FA4-3D46-3D56-B37A-AE60E0E4C533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DETERMINAR</a:t>
              </a:r>
            </a:p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REQUISITOS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38A3AB-B2C2-0876-DD02-2ED74EAE2EA9}"/>
              </a:ext>
            </a:extLst>
          </p:cNvPr>
          <p:cNvGrpSpPr/>
          <p:nvPr/>
        </p:nvGrpSpPr>
        <p:grpSpPr>
          <a:xfrm>
            <a:off x="5669153" y="2824721"/>
            <a:ext cx="1448259" cy="803672"/>
            <a:chOff x="0" y="0"/>
            <a:chExt cx="572152" cy="3175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3119B3A-5815-367C-2C13-6D61DAAD6D19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73C1EF5-73B6-75BD-76F5-69F7E0EA1FB4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VISÕES </a:t>
              </a:r>
            </a:p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MÚLTIPLAS?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F7A5A88-1A9F-38A5-315B-D598C3CA1BC7}"/>
              </a:ext>
            </a:extLst>
          </p:cNvPr>
          <p:cNvGrpSpPr/>
          <p:nvPr/>
        </p:nvGrpSpPr>
        <p:grpSpPr>
          <a:xfrm>
            <a:off x="3738768" y="3003177"/>
            <a:ext cx="1478537" cy="446762"/>
            <a:chOff x="0" y="0"/>
            <a:chExt cx="584114" cy="17649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0862B4A-B27D-8625-3739-9A7F596E1136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77DF0EF-5DA9-A946-1CA5-9114E4D6AADE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EE5E88D-DC2F-DEB0-9F80-381D42A011A3}"/>
              </a:ext>
            </a:extLst>
          </p:cNvPr>
          <p:cNvGrpSpPr/>
          <p:nvPr/>
        </p:nvGrpSpPr>
        <p:grpSpPr>
          <a:xfrm>
            <a:off x="7550800" y="3003177"/>
            <a:ext cx="1478537" cy="446762"/>
            <a:chOff x="0" y="0"/>
            <a:chExt cx="584114" cy="17649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358AA89-0D42-57FE-3296-0DD42EB8624B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3FDF85E-0117-9B12-D691-2038552C4551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INTEGRAR VISÕES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FBAF1A4-028C-5690-F0B2-610A4AA08A7D}"/>
              </a:ext>
            </a:extLst>
          </p:cNvPr>
          <p:cNvGrpSpPr/>
          <p:nvPr/>
        </p:nvGrpSpPr>
        <p:grpSpPr>
          <a:xfrm>
            <a:off x="5638874" y="4977854"/>
            <a:ext cx="1478537" cy="446762"/>
            <a:chOff x="0" y="0"/>
            <a:chExt cx="584114" cy="17649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88D0AB31-C23D-A4BA-512E-ADB4B456DB7C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DF3912D-BD93-C8C7-CFC8-5653974BD2C9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IMPLEMENTAR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C6C88BE-9CF8-0808-B211-0305D230E466}"/>
              </a:ext>
            </a:extLst>
          </p:cNvPr>
          <p:cNvGrpSpPr/>
          <p:nvPr/>
        </p:nvGrpSpPr>
        <p:grpSpPr>
          <a:xfrm>
            <a:off x="5654014" y="5875466"/>
            <a:ext cx="1478537" cy="446762"/>
            <a:chOff x="0" y="0"/>
            <a:chExt cx="584114" cy="17649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0ED72A5-2793-6371-D588-2D52314B3278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918584A-C55C-D8E9-4250-A10C72C715B8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MONITORAMENTO E SUPORTE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3ACAAD2-94D9-93CF-BA4F-1DA3EFA1B7DE}"/>
              </a:ext>
            </a:extLst>
          </p:cNvPr>
          <p:cNvGrpSpPr/>
          <p:nvPr/>
        </p:nvGrpSpPr>
        <p:grpSpPr>
          <a:xfrm>
            <a:off x="7565939" y="5697011"/>
            <a:ext cx="1448259" cy="803672"/>
            <a:chOff x="0" y="0"/>
            <a:chExt cx="572152" cy="3175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C3A6B1-5A28-D9EA-D2A5-0D31DBCBC582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FA3889D-B714-0EDA-F74C-1669CA8033C1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DEFEITO?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1B782E8-0883-EB17-ECE5-56EE2313D8E7}"/>
              </a:ext>
            </a:extLst>
          </p:cNvPr>
          <p:cNvGrpSpPr/>
          <p:nvPr/>
        </p:nvGrpSpPr>
        <p:grpSpPr>
          <a:xfrm>
            <a:off x="9445999" y="5697011"/>
            <a:ext cx="803672" cy="80367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43EE53A4-56E7-B8D1-8488-827B641A37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4B2E046-E333-D904-759D-F8CBA2D23EBF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FIM</a:t>
              </a:r>
            </a:p>
          </p:txBody>
        </p:sp>
      </p:grpSp>
      <p:sp>
        <p:nvSpPr>
          <p:cNvPr id="29" name="AutoShape 29">
            <a:extLst>
              <a:ext uri="{FF2B5EF4-FFF2-40B4-BE49-F238E27FC236}">
                <a16:creationId xmlns:a16="http://schemas.microsoft.com/office/drawing/2014/main" id="{6EEB62C5-C5EC-71C4-9329-E89EA504F256}"/>
              </a:ext>
            </a:extLst>
          </p:cNvPr>
          <p:cNvSpPr/>
          <p:nvPr/>
        </p:nvSpPr>
        <p:spPr>
          <a:xfrm>
            <a:off x="4478036" y="165271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799F4238-B6DD-1697-9F3C-54317D148AF7}"/>
              </a:ext>
            </a:extLst>
          </p:cNvPr>
          <p:cNvSpPr/>
          <p:nvPr/>
        </p:nvSpPr>
        <p:spPr>
          <a:xfrm>
            <a:off x="4458986" y="255132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BCB3BC09-CFE5-EF42-7A6E-A4F5CFE8F0BC}"/>
              </a:ext>
            </a:extLst>
          </p:cNvPr>
          <p:cNvSpPr/>
          <p:nvPr/>
        </p:nvSpPr>
        <p:spPr>
          <a:xfrm>
            <a:off x="5217305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3B9F4545-0EA9-D797-BD7B-90692E67A71F}"/>
              </a:ext>
            </a:extLst>
          </p:cNvPr>
          <p:cNvSpPr/>
          <p:nvPr/>
        </p:nvSpPr>
        <p:spPr>
          <a:xfrm>
            <a:off x="7098952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D7321D3F-7A95-C4EF-1642-5339BFBFC4E8}"/>
              </a:ext>
            </a:extLst>
          </p:cNvPr>
          <p:cNvSpPr/>
          <p:nvPr/>
        </p:nvSpPr>
        <p:spPr>
          <a:xfrm>
            <a:off x="6374232" y="3628393"/>
            <a:ext cx="0" cy="134946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071E9387-D7B0-3AFC-0F4C-949347FF8804}"/>
              </a:ext>
            </a:extLst>
          </p:cNvPr>
          <p:cNvSpPr/>
          <p:nvPr/>
        </p:nvSpPr>
        <p:spPr>
          <a:xfrm>
            <a:off x="6355182" y="5423617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D374530C-43A4-5B4E-6D57-DBCF3340A387}"/>
              </a:ext>
            </a:extLst>
          </p:cNvPr>
          <p:cNvSpPr/>
          <p:nvPr/>
        </p:nvSpPr>
        <p:spPr>
          <a:xfrm>
            <a:off x="7132551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7CC55729-BF93-2D01-3616-1D346E4C8C22}"/>
              </a:ext>
            </a:extLst>
          </p:cNvPr>
          <p:cNvSpPr/>
          <p:nvPr/>
        </p:nvSpPr>
        <p:spPr>
          <a:xfrm>
            <a:off x="8994150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id="{994F0FF4-D445-9B13-7A3D-8102BEA9A232}"/>
              </a:ext>
            </a:extLst>
          </p:cNvPr>
          <p:cNvGrpSpPr/>
          <p:nvPr/>
        </p:nvGrpSpPr>
        <p:grpSpPr>
          <a:xfrm>
            <a:off x="4076200" y="849046"/>
            <a:ext cx="803672" cy="803672"/>
            <a:chOff x="0" y="0"/>
            <a:chExt cx="797176" cy="797176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468809B1-29BC-74BF-8225-5FD26FEAC7D0}"/>
                </a:ext>
              </a:extLst>
            </p:cNvPr>
            <p:cNvSpPr/>
            <p:nvPr/>
          </p:nvSpPr>
          <p:spPr>
            <a:xfrm>
              <a:off x="0" y="0"/>
              <a:ext cx="797176" cy="797176"/>
            </a:xfrm>
            <a:custGeom>
              <a:avLst/>
              <a:gdLst/>
              <a:ahLst/>
              <a:cxnLst/>
              <a:rect l="l" t="t" r="r" b="b"/>
              <a:pathLst>
                <a:path w="797176" h="797176">
                  <a:moveTo>
                    <a:pt x="398588" y="0"/>
                  </a:moveTo>
                  <a:cubicBezTo>
                    <a:pt x="178454" y="0"/>
                    <a:pt x="0" y="178454"/>
                    <a:pt x="0" y="398588"/>
                  </a:cubicBezTo>
                  <a:cubicBezTo>
                    <a:pt x="0" y="618722"/>
                    <a:pt x="178454" y="797176"/>
                    <a:pt x="398588" y="797176"/>
                  </a:cubicBezTo>
                  <a:cubicBezTo>
                    <a:pt x="618722" y="797176"/>
                    <a:pt x="797176" y="618722"/>
                    <a:pt x="797176" y="398588"/>
                  </a:cubicBezTo>
                  <a:cubicBezTo>
                    <a:pt x="797176" y="178454"/>
                    <a:pt x="618722" y="0"/>
                    <a:pt x="39858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22833AC-639F-3815-9E45-54E34A79BC1B}"/>
                </a:ext>
              </a:extLst>
            </p:cNvPr>
            <p:cNvSpPr txBox="1"/>
            <p:nvPr/>
          </p:nvSpPr>
          <p:spPr>
            <a:xfrm>
              <a:off x="74735" y="74735"/>
              <a:ext cx="647706" cy="64770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INÍCIO</a:t>
              </a:r>
              <a:endParaRPr lang="en-US" sz="937" b="1" dirty="0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98E5E166-BC98-5B90-268C-B2E03FFA07E5}"/>
              </a:ext>
            </a:extLst>
          </p:cNvPr>
          <p:cNvSpPr txBox="1"/>
          <p:nvPr/>
        </p:nvSpPr>
        <p:spPr>
          <a:xfrm>
            <a:off x="275609" y="2985573"/>
            <a:ext cx="378155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Projeto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lógico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físico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AF0E7A38-C29F-5AB0-FB7C-F546D3B037FB}"/>
              </a:ext>
            </a:extLst>
          </p:cNvPr>
          <p:cNvSpPr txBox="1"/>
          <p:nvPr/>
        </p:nvSpPr>
        <p:spPr>
          <a:xfrm>
            <a:off x="275609" y="4621220"/>
            <a:ext cx="2201269" cy="37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Implementação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7D625CF5-274B-DF1B-900F-FE9759107483}"/>
              </a:ext>
            </a:extLst>
          </p:cNvPr>
          <p:cNvSpPr txBox="1"/>
          <p:nvPr/>
        </p:nvSpPr>
        <p:spPr>
          <a:xfrm>
            <a:off x="275609" y="1250508"/>
            <a:ext cx="4135856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Requisito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informação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10927384-9B27-7295-C299-D42009C95D4B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828094" y="3739257"/>
            <a:ext cx="1751295" cy="117266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áfico 28">
            <a:extLst>
              <a:ext uri="{FF2B5EF4-FFF2-40B4-BE49-F238E27FC236}">
                <a16:creationId xmlns:a16="http://schemas.microsoft.com/office/drawing/2014/main" id="{3BECABE0-AAAF-0AF2-B4AB-A5F3472E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548732E3-33D0-A370-78F6-4002C45D1CE8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CBC2BAB-4733-E6F3-A8AA-1B9D53318C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C1F237DE-10D3-ADE8-694F-F5BD6FD386E4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DEDCB95-C98E-CC88-02F6-2D9EC8027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Projeto de Banco de Dados</a:t>
            </a:r>
          </a:p>
        </p:txBody>
      </p:sp>
      <p:pic>
        <p:nvPicPr>
          <p:cNvPr id="52" name="Imagem 51" descr="Uma imagem contendo Texto&#10;&#10;Descrição gerada automaticamente">
            <a:extLst>
              <a:ext uri="{FF2B5EF4-FFF2-40B4-BE49-F238E27FC236}">
                <a16:creationId xmlns:a16="http://schemas.microsoft.com/office/drawing/2014/main" id="{D81ED1FF-53FF-DB1F-5BE5-9560B24DE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4933" r="24119" b="16719"/>
          <a:stretch/>
        </p:blipFill>
        <p:spPr>
          <a:xfrm>
            <a:off x="4804528" y="1085645"/>
            <a:ext cx="6069346" cy="468670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AFCCE447-77F1-9119-1900-292EEEC66F56}"/>
              </a:ext>
            </a:extLst>
          </p:cNvPr>
          <p:cNvSpPr/>
          <p:nvPr/>
        </p:nvSpPr>
        <p:spPr>
          <a:xfrm>
            <a:off x="34159" y="4269905"/>
            <a:ext cx="12191994" cy="2259441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ABE3998-79DC-6F9B-C914-B804175F2E5C}"/>
              </a:ext>
            </a:extLst>
          </p:cNvPr>
          <p:cNvSpPr/>
          <p:nvPr/>
        </p:nvSpPr>
        <p:spPr>
          <a:xfrm>
            <a:off x="-2505" y="833255"/>
            <a:ext cx="12191994" cy="188493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97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32FDB-FF79-E929-69A2-EF721F77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EF365336-FF90-CBB7-92C5-E9C2E9CDD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04A6CA9D-467F-FB88-A2CF-7D66B2FFE687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5851F4-3C68-FE3B-F47C-938C1B9CA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8070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EE469F"/>
                </a:highlight>
                <a:latin typeface="Suzano Unicase Light" panose="02010303030508060203" pitchFamily="2" charset="77"/>
              </a:rPr>
              <a:t>MER | CONFEITARIA DA NINA</a:t>
            </a:r>
          </a:p>
        </p:txBody>
      </p:sp>
      <p:pic>
        <p:nvPicPr>
          <p:cNvPr id="3" name="Gráfico 28">
            <a:extLst>
              <a:ext uri="{FF2B5EF4-FFF2-40B4-BE49-F238E27FC236}">
                <a16:creationId xmlns:a16="http://schemas.microsoft.com/office/drawing/2014/main" id="{95C4E3D4-E8F8-603D-82AF-3219B420D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9" name="Freeform 45">
            <a:extLst>
              <a:ext uri="{FF2B5EF4-FFF2-40B4-BE49-F238E27FC236}">
                <a16:creationId xmlns:a16="http://schemas.microsoft.com/office/drawing/2014/main" id="{7D217D40-CC4F-1EEE-AA31-FCF9445872C9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3924CBA-ED45-D938-B1F0-F4C2383EA3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023"/>
          <a:stretch/>
        </p:blipFill>
        <p:spPr>
          <a:xfrm>
            <a:off x="416325" y="1497784"/>
            <a:ext cx="7697128" cy="4308210"/>
          </a:xfrm>
          <a:prstGeom prst="rect">
            <a:avLst/>
          </a:prstGeom>
        </p:spPr>
      </p:pic>
      <p:sp>
        <p:nvSpPr>
          <p:cNvPr id="14" name="TextBox 46">
            <a:extLst>
              <a:ext uri="{FF2B5EF4-FFF2-40B4-BE49-F238E27FC236}">
                <a16:creationId xmlns:a16="http://schemas.microsoft.com/office/drawing/2014/main" id="{7AE6DE0E-F58C-AD89-3ADD-7F605E59C367}"/>
              </a:ext>
            </a:extLst>
          </p:cNvPr>
          <p:cNvSpPr txBox="1"/>
          <p:nvPr/>
        </p:nvSpPr>
        <p:spPr>
          <a:xfrm>
            <a:off x="8694258" y="2869368"/>
            <a:ext cx="3781554" cy="1565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Constraints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restrições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):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PK: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chave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primária</a:t>
            </a: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FK: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chave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estrangeira</a:t>
            </a: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4672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64D6D-16A3-D481-8055-325DC7EA7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>
            <a:extLst>
              <a:ext uri="{FF2B5EF4-FFF2-40B4-BE49-F238E27FC236}">
                <a16:creationId xmlns:a16="http://schemas.microsoft.com/office/drawing/2014/main" id="{ACC13DEB-CEDF-9397-8D17-2FD5320B8D55}"/>
              </a:ext>
            </a:extLst>
          </p:cNvPr>
          <p:cNvSpPr/>
          <p:nvPr/>
        </p:nvSpPr>
        <p:spPr>
          <a:xfrm flipV="1">
            <a:off x="1537498" y="4355545"/>
            <a:ext cx="993161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BDAAD45D-31EB-0DB9-237C-67D685458D17}"/>
              </a:ext>
            </a:extLst>
          </p:cNvPr>
          <p:cNvSpPr/>
          <p:nvPr/>
        </p:nvSpPr>
        <p:spPr>
          <a:xfrm>
            <a:off x="1537498" y="2688025"/>
            <a:ext cx="993515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C140C275-70A5-FD52-E732-E5F0270C6990}"/>
              </a:ext>
            </a:extLst>
          </p:cNvPr>
          <p:cNvGrpSpPr/>
          <p:nvPr/>
        </p:nvGrpSpPr>
        <p:grpSpPr>
          <a:xfrm>
            <a:off x="3738768" y="2104566"/>
            <a:ext cx="1478537" cy="446762"/>
            <a:chOff x="0" y="0"/>
            <a:chExt cx="584114" cy="1764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3B8B11-A9F0-8052-5312-C3144483D21F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71E44C-8D71-671D-35BB-EB54A89CA5D9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DETERMINAR</a:t>
              </a:r>
            </a:p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REQUISITOS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49CCA91-3FC1-3E45-0257-B0E80A14DF13}"/>
              </a:ext>
            </a:extLst>
          </p:cNvPr>
          <p:cNvGrpSpPr/>
          <p:nvPr/>
        </p:nvGrpSpPr>
        <p:grpSpPr>
          <a:xfrm>
            <a:off x="5669153" y="2824721"/>
            <a:ext cx="1448259" cy="803672"/>
            <a:chOff x="0" y="0"/>
            <a:chExt cx="572152" cy="3175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A4074-6C99-8548-FA65-A1148442E9D1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17FC19D-26B6-FAB1-F5D6-F18D1FBE5B1B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VISÕES </a:t>
              </a:r>
            </a:p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MÚLTIPLAS?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F556ABB-B5F5-A420-731E-1AC2071DF262}"/>
              </a:ext>
            </a:extLst>
          </p:cNvPr>
          <p:cNvGrpSpPr/>
          <p:nvPr/>
        </p:nvGrpSpPr>
        <p:grpSpPr>
          <a:xfrm>
            <a:off x="3738768" y="3003177"/>
            <a:ext cx="1478537" cy="446762"/>
            <a:chOff x="0" y="0"/>
            <a:chExt cx="584114" cy="17649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303D65-EB16-B651-B197-75E50FA42AAE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CEDD31-CFA7-8A87-8438-238E5FE1C4D3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E6E676D-27C5-A217-A021-2C35CE6D6FC8}"/>
              </a:ext>
            </a:extLst>
          </p:cNvPr>
          <p:cNvGrpSpPr/>
          <p:nvPr/>
        </p:nvGrpSpPr>
        <p:grpSpPr>
          <a:xfrm>
            <a:off x="7550800" y="3003177"/>
            <a:ext cx="1478537" cy="446762"/>
            <a:chOff x="0" y="0"/>
            <a:chExt cx="584114" cy="17649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5FE4839-E89A-2B06-EF70-EC950EC216F0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20311B-01B2-0322-4801-9E12284E064A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INTEGRAR VISÕES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2D8725B-F487-5935-016F-B1BF2FFFEE11}"/>
              </a:ext>
            </a:extLst>
          </p:cNvPr>
          <p:cNvGrpSpPr/>
          <p:nvPr/>
        </p:nvGrpSpPr>
        <p:grpSpPr>
          <a:xfrm>
            <a:off x="5638874" y="4977854"/>
            <a:ext cx="1478537" cy="446762"/>
            <a:chOff x="0" y="0"/>
            <a:chExt cx="584114" cy="17649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F38E3CA-6B37-3FD5-FD44-3E89AC2D0120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26B8CBD-D6E8-297A-5F93-F21A1F75F73E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IMPLEMENTAR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8A22406C-2618-4198-AB35-52532A4818FD}"/>
              </a:ext>
            </a:extLst>
          </p:cNvPr>
          <p:cNvGrpSpPr/>
          <p:nvPr/>
        </p:nvGrpSpPr>
        <p:grpSpPr>
          <a:xfrm>
            <a:off x="5654014" y="5875466"/>
            <a:ext cx="1478537" cy="446762"/>
            <a:chOff x="0" y="0"/>
            <a:chExt cx="584114" cy="17649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DEF94B4-C011-5546-9C7B-69C7398FC321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FFDE4D6-4502-1F23-49B5-F6C1069831F2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MONITORAMENTO E SUPORTE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B0A2155-7AD0-F94F-BA74-AAC1D7A3D075}"/>
              </a:ext>
            </a:extLst>
          </p:cNvPr>
          <p:cNvGrpSpPr/>
          <p:nvPr/>
        </p:nvGrpSpPr>
        <p:grpSpPr>
          <a:xfrm>
            <a:off x="7565939" y="5697011"/>
            <a:ext cx="1448259" cy="803672"/>
            <a:chOff x="0" y="0"/>
            <a:chExt cx="572152" cy="3175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2544E50-018A-B222-BA46-673831DAC208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0E5A181-FB9C-4E1E-EA68-65085999CC22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DEFEITO?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2D0B26DB-F4CC-681D-BCE8-E76122815861}"/>
              </a:ext>
            </a:extLst>
          </p:cNvPr>
          <p:cNvGrpSpPr/>
          <p:nvPr/>
        </p:nvGrpSpPr>
        <p:grpSpPr>
          <a:xfrm>
            <a:off x="9445999" y="5697011"/>
            <a:ext cx="803672" cy="80367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4256E92-A376-F393-F11D-6DEE60125F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1B9B4E-777D-FA0D-9E57-F4430A18AF64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FIM</a:t>
              </a:r>
            </a:p>
          </p:txBody>
        </p:sp>
      </p:grpSp>
      <p:sp>
        <p:nvSpPr>
          <p:cNvPr id="29" name="AutoShape 29">
            <a:extLst>
              <a:ext uri="{FF2B5EF4-FFF2-40B4-BE49-F238E27FC236}">
                <a16:creationId xmlns:a16="http://schemas.microsoft.com/office/drawing/2014/main" id="{2D41AC8E-9ACF-F52E-3CBA-A2E8128E086E}"/>
              </a:ext>
            </a:extLst>
          </p:cNvPr>
          <p:cNvSpPr/>
          <p:nvPr/>
        </p:nvSpPr>
        <p:spPr>
          <a:xfrm>
            <a:off x="4478036" y="165271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FEEA862A-653A-7EF4-3863-4DFDA979DBDA}"/>
              </a:ext>
            </a:extLst>
          </p:cNvPr>
          <p:cNvSpPr/>
          <p:nvPr/>
        </p:nvSpPr>
        <p:spPr>
          <a:xfrm>
            <a:off x="4458986" y="255132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B80E8882-4FC3-801B-CD37-C5ED9B3C503A}"/>
              </a:ext>
            </a:extLst>
          </p:cNvPr>
          <p:cNvSpPr/>
          <p:nvPr/>
        </p:nvSpPr>
        <p:spPr>
          <a:xfrm>
            <a:off x="5217305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B0656688-4784-D440-9940-CEF0456C75A2}"/>
              </a:ext>
            </a:extLst>
          </p:cNvPr>
          <p:cNvSpPr/>
          <p:nvPr/>
        </p:nvSpPr>
        <p:spPr>
          <a:xfrm>
            <a:off x="7098952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0D0FFEBE-E109-5D62-F1E5-EFE5AC2E0B3A}"/>
              </a:ext>
            </a:extLst>
          </p:cNvPr>
          <p:cNvSpPr/>
          <p:nvPr/>
        </p:nvSpPr>
        <p:spPr>
          <a:xfrm>
            <a:off x="6374232" y="3628393"/>
            <a:ext cx="0" cy="134946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C13C48D7-16F9-F276-68E4-A901C11FF784}"/>
              </a:ext>
            </a:extLst>
          </p:cNvPr>
          <p:cNvSpPr/>
          <p:nvPr/>
        </p:nvSpPr>
        <p:spPr>
          <a:xfrm>
            <a:off x="6355182" y="5423617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ABC543A7-42FE-F3EE-65DF-3EBF94887D95}"/>
              </a:ext>
            </a:extLst>
          </p:cNvPr>
          <p:cNvSpPr/>
          <p:nvPr/>
        </p:nvSpPr>
        <p:spPr>
          <a:xfrm>
            <a:off x="7132551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0CECFB1E-75D9-3A3C-EEDD-BFB738C9D587}"/>
              </a:ext>
            </a:extLst>
          </p:cNvPr>
          <p:cNvSpPr/>
          <p:nvPr/>
        </p:nvSpPr>
        <p:spPr>
          <a:xfrm>
            <a:off x="8994150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id="{8CF55E78-B8F2-DAE6-5FD6-1F41D44C3A0A}"/>
              </a:ext>
            </a:extLst>
          </p:cNvPr>
          <p:cNvGrpSpPr/>
          <p:nvPr/>
        </p:nvGrpSpPr>
        <p:grpSpPr>
          <a:xfrm>
            <a:off x="4076200" y="849046"/>
            <a:ext cx="803672" cy="803672"/>
            <a:chOff x="0" y="0"/>
            <a:chExt cx="797176" cy="797176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534AF9-4A8B-49D9-8102-0DDD325887EF}"/>
                </a:ext>
              </a:extLst>
            </p:cNvPr>
            <p:cNvSpPr/>
            <p:nvPr/>
          </p:nvSpPr>
          <p:spPr>
            <a:xfrm>
              <a:off x="0" y="0"/>
              <a:ext cx="797176" cy="797176"/>
            </a:xfrm>
            <a:custGeom>
              <a:avLst/>
              <a:gdLst/>
              <a:ahLst/>
              <a:cxnLst/>
              <a:rect l="l" t="t" r="r" b="b"/>
              <a:pathLst>
                <a:path w="797176" h="797176">
                  <a:moveTo>
                    <a:pt x="398588" y="0"/>
                  </a:moveTo>
                  <a:cubicBezTo>
                    <a:pt x="178454" y="0"/>
                    <a:pt x="0" y="178454"/>
                    <a:pt x="0" y="398588"/>
                  </a:cubicBezTo>
                  <a:cubicBezTo>
                    <a:pt x="0" y="618722"/>
                    <a:pt x="178454" y="797176"/>
                    <a:pt x="398588" y="797176"/>
                  </a:cubicBezTo>
                  <a:cubicBezTo>
                    <a:pt x="618722" y="797176"/>
                    <a:pt x="797176" y="618722"/>
                    <a:pt x="797176" y="398588"/>
                  </a:cubicBezTo>
                  <a:cubicBezTo>
                    <a:pt x="797176" y="178454"/>
                    <a:pt x="618722" y="0"/>
                    <a:pt x="39858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8570D84D-D66A-9427-5095-93BCC93C8D87}"/>
                </a:ext>
              </a:extLst>
            </p:cNvPr>
            <p:cNvSpPr txBox="1"/>
            <p:nvPr/>
          </p:nvSpPr>
          <p:spPr>
            <a:xfrm>
              <a:off x="74735" y="74735"/>
              <a:ext cx="647706" cy="64770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INÍCIO</a:t>
              </a:r>
              <a:endParaRPr lang="en-US" sz="937" b="1" dirty="0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8E5BB2D8-E4F5-C447-1868-E62557D94308}"/>
              </a:ext>
            </a:extLst>
          </p:cNvPr>
          <p:cNvSpPr txBox="1"/>
          <p:nvPr/>
        </p:nvSpPr>
        <p:spPr>
          <a:xfrm>
            <a:off x="275609" y="2985573"/>
            <a:ext cx="378155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Projeto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lógico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físico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B3969420-3593-BCCB-E931-43B2CD7A88C4}"/>
              </a:ext>
            </a:extLst>
          </p:cNvPr>
          <p:cNvSpPr txBox="1"/>
          <p:nvPr/>
        </p:nvSpPr>
        <p:spPr>
          <a:xfrm>
            <a:off x="275609" y="4621220"/>
            <a:ext cx="2201269" cy="37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Implementação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26C058AD-712A-9078-869F-C19237ED73C8}"/>
              </a:ext>
            </a:extLst>
          </p:cNvPr>
          <p:cNvSpPr txBox="1"/>
          <p:nvPr/>
        </p:nvSpPr>
        <p:spPr>
          <a:xfrm>
            <a:off x="275609" y="1250508"/>
            <a:ext cx="4135856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Requisito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informação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7E14E3B2-0591-7A06-74C8-CEF7B8B4D5D6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828094" y="3739257"/>
            <a:ext cx="1751295" cy="117266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áfico 28">
            <a:extLst>
              <a:ext uri="{FF2B5EF4-FFF2-40B4-BE49-F238E27FC236}">
                <a16:creationId xmlns:a16="http://schemas.microsoft.com/office/drawing/2014/main" id="{54522424-32A5-85B5-A9CC-5624B844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B7674A40-FE00-AEA4-73E5-EA21B99456A8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ECD16963-C68C-1E93-E572-F74D29106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FF906BF1-AA77-1BA1-444F-CB9E57A4C14A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81E2E7D6-692F-9969-2145-CCE8F038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Projeto de Banco de Dados</a:t>
            </a:r>
          </a:p>
        </p:txBody>
      </p:sp>
      <p:pic>
        <p:nvPicPr>
          <p:cNvPr id="52" name="Imagem 51" descr="Uma imagem contendo Texto&#10;&#10;Descrição gerada automaticamente">
            <a:extLst>
              <a:ext uri="{FF2B5EF4-FFF2-40B4-BE49-F238E27FC236}">
                <a16:creationId xmlns:a16="http://schemas.microsoft.com/office/drawing/2014/main" id="{DC8FF5AD-6859-B13D-7424-8F543FF41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4933" r="24119" b="16719"/>
          <a:stretch/>
        </p:blipFill>
        <p:spPr>
          <a:xfrm>
            <a:off x="4804528" y="1085645"/>
            <a:ext cx="6069346" cy="468670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76BD597-E431-519E-F570-EEEECAD033AF}"/>
              </a:ext>
            </a:extLst>
          </p:cNvPr>
          <p:cNvSpPr/>
          <p:nvPr/>
        </p:nvSpPr>
        <p:spPr>
          <a:xfrm>
            <a:off x="1" y="793922"/>
            <a:ext cx="12191994" cy="3901366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6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662B1-3AD8-FA58-FB98-B6F2B0156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>
            <a:extLst>
              <a:ext uri="{FF2B5EF4-FFF2-40B4-BE49-F238E27FC236}">
                <a16:creationId xmlns:a16="http://schemas.microsoft.com/office/drawing/2014/main" id="{81FC72F0-5545-0A85-10AA-CF26ECD8BE12}"/>
              </a:ext>
            </a:extLst>
          </p:cNvPr>
          <p:cNvSpPr/>
          <p:nvPr/>
        </p:nvSpPr>
        <p:spPr>
          <a:xfrm flipV="1">
            <a:off x="1537498" y="4355545"/>
            <a:ext cx="993161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3" name="AutoShape 43">
            <a:extLst>
              <a:ext uri="{FF2B5EF4-FFF2-40B4-BE49-F238E27FC236}">
                <a16:creationId xmlns:a16="http://schemas.microsoft.com/office/drawing/2014/main" id="{757CC876-1C20-67DF-D7E2-5A70DBE8E73D}"/>
              </a:ext>
            </a:extLst>
          </p:cNvPr>
          <p:cNvSpPr/>
          <p:nvPr/>
        </p:nvSpPr>
        <p:spPr>
          <a:xfrm>
            <a:off x="1537498" y="2688025"/>
            <a:ext cx="993515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37F3980-7188-4253-C582-8B4049DD75ED}"/>
              </a:ext>
            </a:extLst>
          </p:cNvPr>
          <p:cNvGrpSpPr/>
          <p:nvPr/>
        </p:nvGrpSpPr>
        <p:grpSpPr>
          <a:xfrm>
            <a:off x="3738768" y="2104566"/>
            <a:ext cx="1478537" cy="446762"/>
            <a:chOff x="0" y="0"/>
            <a:chExt cx="584114" cy="17649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F6D6071-ABFC-BC8D-E329-16AE0339DC58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963DC5D-1E88-4309-2C7B-D7C1B5339888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DETERMINAR</a:t>
              </a:r>
            </a:p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REQUISITOS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AEFF70B-EEA2-466C-CCC8-9AC351E0180E}"/>
              </a:ext>
            </a:extLst>
          </p:cNvPr>
          <p:cNvGrpSpPr/>
          <p:nvPr/>
        </p:nvGrpSpPr>
        <p:grpSpPr>
          <a:xfrm>
            <a:off x="5669153" y="2824721"/>
            <a:ext cx="1448259" cy="803672"/>
            <a:chOff x="0" y="0"/>
            <a:chExt cx="572152" cy="3175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21D544-A508-EC88-AB88-7FC347BEDB4D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58FF7BF-DFFB-2EEA-FAE9-E9C76E11E124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VISÕES </a:t>
              </a:r>
            </a:p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MÚLTIPLAS?</a:t>
              </a: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C776026-DFAE-2BD0-874C-46858EBF71A3}"/>
              </a:ext>
            </a:extLst>
          </p:cNvPr>
          <p:cNvGrpSpPr/>
          <p:nvPr/>
        </p:nvGrpSpPr>
        <p:grpSpPr>
          <a:xfrm>
            <a:off x="3738768" y="3003177"/>
            <a:ext cx="1478537" cy="446762"/>
            <a:chOff x="0" y="0"/>
            <a:chExt cx="584114" cy="17649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97408E4-92F3-1C34-ECEE-15B8D14930D7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AFE5AD4-2293-FF12-A3FD-FD07BC7FBCB2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960766F-9981-3E80-5B44-2E0B5DA4B18D}"/>
              </a:ext>
            </a:extLst>
          </p:cNvPr>
          <p:cNvGrpSpPr/>
          <p:nvPr/>
        </p:nvGrpSpPr>
        <p:grpSpPr>
          <a:xfrm>
            <a:off x="7550800" y="3003177"/>
            <a:ext cx="1478537" cy="446762"/>
            <a:chOff x="0" y="0"/>
            <a:chExt cx="584114" cy="17649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FE93C59-105C-9FDD-C39E-FF231EFF60B6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8EDD229-CB77-3CB4-C622-53A9207779B7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INTEGRAR VISÕES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7F35D3C-4DC7-05F2-A990-8F2CC9457F65}"/>
              </a:ext>
            </a:extLst>
          </p:cNvPr>
          <p:cNvGrpSpPr/>
          <p:nvPr/>
        </p:nvGrpSpPr>
        <p:grpSpPr>
          <a:xfrm>
            <a:off x="5638874" y="4977854"/>
            <a:ext cx="1478537" cy="446762"/>
            <a:chOff x="0" y="0"/>
            <a:chExt cx="584114" cy="176499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4941D7-E4D4-47FB-79D5-9F8EBF0DD09D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E21E302-BA45-0011-997E-EF39440401C3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IMPLEMENTAR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6F9E2A1-E72F-03D9-6BFE-40845CD79D62}"/>
              </a:ext>
            </a:extLst>
          </p:cNvPr>
          <p:cNvGrpSpPr/>
          <p:nvPr/>
        </p:nvGrpSpPr>
        <p:grpSpPr>
          <a:xfrm>
            <a:off x="5654014" y="5875466"/>
            <a:ext cx="1478537" cy="446762"/>
            <a:chOff x="0" y="0"/>
            <a:chExt cx="584114" cy="176499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49A3DDB-E72F-FC76-216A-A432538E8F2B}"/>
                </a:ext>
              </a:extLst>
            </p:cNvPr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3107A37-21A6-91D1-09E2-ECC30781FF32}"/>
                </a:ext>
              </a:extLst>
            </p:cNvPr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MONITORAMENTO E SUPORTE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4D31342-B5D2-68F6-6DB1-D889D52C2D31}"/>
              </a:ext>
            </a:extLst>
          </p:cNvPr>
          <p:cNvGrpSpPr/>
          <p:nvPr/>
        </p:nvGrpSpPr>
        <p:grpSpPr>
          <a:xfrm>
            <a:off x="7565939" y="5697011"/>
            <a:ext cx="1448259" cy="803672"/>
            <a:chOff x="0" y="0"/>
            <a:chExt cx="572152" cy="3175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275B35F-34EF-22DA-3F43-0CE50CF9180D}"/>
                </a:ext>
              </a:extLst>
            </p:cNvPr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43ABD41-79E4-E054-1278-A4E9D183DADA}"/>
                </a:ext>
              </a:extLst>
            </p:cNvPr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DEFEITO?</a:t>
              </a: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E55DC12-19BA-88F2-38E8-A0782716D7CB}"/>
              </a:ext>
            </a:extLst>
          </p:cNvPr>
          <p:cNvGrpSpPr/>
          <p:nvPr/>
        </p:nvGrpSpPr>
        <p:grpSpPr>
          <a:xfrm>
            <a:off x="9445999" y="5697011"/>
            <a:ext cx="803672" cy="80367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7CFF90D-F928-5311-643C-6DF0ABEFA0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E7E7387-4489-1B2D-8FA3-ADFC34E3F352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FIM</a:t>
              </a:r>
            </a:p>
          </p:txBody>
        </p:sp>
      </p:grpSp>
      <p:sp>
        <p:nvSpPr>
          <p:cNvPr id="29" name="AutoShape 29">
            <a:extLst>
              <a:ext uri="{FF2B5EF4-FFF2-40B4-BE49-F238E27FC236}">
                <a16:creationId xmlns:a16="http://schemas.microsoft.com/office/drawing/2014/main" id="{A3E83B6E-F641-3BB3-60B1-B93592E91322}"/>
              </a:ext>
            </a:extLst>
          </p:cNvPr>
          <p:cNvSpPr/>
          <p:nvPr/>
        </p:nvSpPr>
        <p:spPr>
          <a:xfrm>
            <a:off x="4478036" y="165271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0" name="AutoShape 30">
            <a:extLst>
              <a:ext uri="{FF2B5EF4-FFF2-40B4-BE49-F238E27FC236}">
                <a16:creationId xmlns:a16="http://schemas.microsoft.com/office/drawing/2014/main" id="{C82E9592-E22D-29E9-8CFD-05625F92105A}"/>
              </a:ext>
            </a:extLst>
          </p:cNvPr>
          <p:cNvSpPr/>
          <p:nvPr/>
        </p:nvSpPr>
        <p:spPr>
          <a:xfrm>
            <a:off x="4458986" y="255132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DDE2E0FA-ABAD-698C-CA81-C0A453D39F72}"/>
              </a:ext>
            </a:extLst>
          </p:cNvPr>
          <p:cNvSpPr/>
          <p:nvPr/>
        </p:nvSpPr>
        <p:spPr>
          <a:xfrm>
            <a:off x="5217305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2" name="AutoShape 32">
            <a:extLst>
              <a:ext uri="{FF2B5EF4-FFF2-40B4-BE49-F238E27FC236}">
                <a16:creationId xmlns:a16="http://schemas.microsoft.com/office/drawing/2014/main" id="{69E5B869-F4EE-83E6-F565-D3AE6D831F7E}"/>
              </a:ext>
            </a:extLst>
          </p:cNvPr>
          <p:cNvSpPr/>
          <p:nvPr/>
        </p:nvSpPr>
        <p:spPr>
          <a:xfrm>
            <a:off x="7098952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5" name="AutoShape 35">
            <a:extLst>
              <a:ext uri="{FF2B5EF4-FFF2-40B4-BE49-F238E27FC236}">
                <a16:creationId xmlns:a16="http://schemas.microsoft.com/office/drawing/2014/main" id="{2D0BCCD9-694F-197C-174B-B1639D858B6E}"/>
              </a:ext>
            </a:extLst>
          </p:cNvPr>
          <p:cNvSpPr/>
          <p:nvPr/>
        </p:nvSpPr>
        <p:spPr>
          <a:xfrm>
            <a:off x="6374232" y="3628393"/>
            <a:ext cx="0" cy="134946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C3302089-2B39-4B04-4523-B0A06776D614}"/>
              </a:ext>
            </a:extLst>
          </p:cNvPr>
          <p:cNvSpPr/>
          <p:nvPr/>
        </p:nvSpPr>
        <p:spPr>
          <a:xfrm>
            <a:off x="6355182" y="5423617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7" name="AutoShape 37">
            <a:extLst>
              <a:ext uri="{FF2B5EF4-FFF2-40B4-BE49-F238E27FC236}">
                <a16:creationId xmlns:a16="http://schemas.microsoft.com/office/drawing/2014/main" id="{59A4B5F5-2137-DD34-3BFF-4B1D1B089C5C}"/>
              </a:ext>
            </a:extLst>
          </p:cNvPr>
          <p:cNvSpPr/>
          <p:nvPr/>
        </p:nvSpPr>
        <p:spPr>
          <a:xfrm>
            <a:off x="7132551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8" name="AutoShape 38">
            <a:extLst>
              <a:ext uri="{FF2B5EF4-FFF2-40B4-BE49-F238E27FC236}">
                <a16:creationId xmlns:a16="http://schemas.microsoft.com/office/drawing/2014/main" id="{5FD53E5B-8C1C-D10C-2730-68950C41C1E1}"/>
              </a:ext>
            </a:extLst>
          </p:cNvPr>
          <p:cNvSpPr/>
          <p:nvPr/>
        </p:nvSpPr>
        <p:spPr>
          <a:xfrm>
            <a:off x="8994150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id="{21E7A58D-C074-4AE6-33BD-7D3E8DE55AAC}"/>
              </a:ext>
            </a:extLst>
          </p:cNvPr>
          <p:cNvGrpSpPr/>
          <p:nvPr/>
        </p:nvGrpSpPr>
        <p:grpSpPr>
          <a:xfrm>
            <a:off x="4076200" y="849046"/>
            <a:ext cx="803672" cy="803672"/>
            <a:chOff x="0" y="0"/>
            <a:chExt cx="797176" cy="797176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BC3DC29-D36A-5107-0896-CCF8DF50542C}"/>
                </a:ext>
              </a:extLst>
            </p:cNvPr>
            <p:cNvSpPr/>
            <p:nvPr/>
          </p:nvSpPr>
          <p:spPr>
            <a:xfrm>
              <a:off x="0" y="0"/>
              <a:ext cx="797176" cy="797176"/>
            </a:xfrm>
            <a:custGeom>
              <a:avLst/>
              <a:gdLst/>
              <a:ahLst/>
              <a:cxnLst/>
              <a:rect l="l" t="t" r="r" b="b"/>
              <a:pathLst>
                <a:path w="797176" h="797176">
                  <a:moveTo>
                    <a:pt x="398588" y="0"/>
                  </a:moveTo>
                  <a:cubicBezTo>
                    <a:pt x="178454" y="0"/>
                    <a:pt x="0" y="178454"/>
                    <a:pt x="0" y="398588"/>
                  </a:cubicBezTo>
                  <a:cubicBezTo>
                    <a:pt x="0" y="618722"/>
                    <a:pt x="178454" y="797176"/>
                    <a:pt x="398588" y="797176"/>
                  </a:cubicBezTo>
                  <a:cubicBezTo>
                    <a:pt x="618722" y="797176"/>
                    <a:pt x="797176" y="618722"/>
                    <a:pt x="797176" y="398588"/>
                  </a:cubicBezTo>
                  <a:cubicBezTo>
                    <a:pt x="797176" y="178454"/>
                    <a:pt x="618722" y="0"/>
                    <a:pt x="39858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CFE74693-45A3-CFE9-70D3-D50FB1485E51}"/>
                </a:ext>
              </a:extLst>
            </p:cNvPr>
            <p:cNvSpPr txBox="1"/>
            <p:nvPr/>
          </p:nvSpPr>
          <p:spPr>
            <a:xfrm>
              <a:off x="74735" y="74735"/>
              <a:ext cx="647706" cy="64770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INÍCIO</a:t>
              </a:r>
              <a:endParaRPr lang="en-US" sz="937" b="1" dirty="0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02496D96-A4FD-90DA-C1FA-442D46AEA4BA}"/>
              </a:ext>
            </a:extLst>
          </p:cNvPr>
          <p:cNvSpPr txBox="1"/>
          <p:nvPr/>
        </p:nvSpPr>
        <p:spPr>
          <a:xfrm>
            <a:off x="275609" y="2985573"/>
            <a:ext cx="378155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Projeto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lógico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físico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F832AF4D-7CBD-8E4F-E6C2-BA28C8DC6883}"/>
              </a:ext>
            </a:extLst>
          </p:cNvPr>
          <p:cNvSpPr txBox="1"/>
          <p:nvPr/>
        </p:nvSpPr>
        <p:spPr>
          <a:xfrm>
            <a:off x="275609" y="4621220"/>
            <a:ext cx="2201269" cy="37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Implementação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E02380CA-6CAB-1A47-8C87-30CD9E115075}"/>
              </a:ext>
            </a:extLst>
          </p:cNvPr>
          <p:cNvSpPr txBox="1"/>
          <p:nvPr/>
        </p:nvSpPr>
        <p:spPr>
          <a:xfrm>
            <a:off x="275609" y="1250508"/>
            <a:ext cx="4135856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Requisito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informação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35B612CD-4766-91E8-B7E2-9177DF62E837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828094" y="3739257"/>
            <a:ext cx="1751295" cy="117266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áfico 28">
            <a:extLst>
              <a:ext uri="{FF2B5EF4-FFF2-40B4-BE49-F238E27FC236}">
                <a16:creationId xmlns:a16="http://schemas.microsoft.com/office/drawing/2014/main" id="{08483DE5-EEDA-5D65-737A-F6847E543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F3EB56DA-FCAD-5A50-910F-B32189A415C8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A19D55FE-C40D-87F5-613F-09ECE82DA7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4FCC93D8-2CDB-5A5E-369D-BB5924026037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C17B927-3A88-97B4-9709-AFAB9E72C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Projeto de Banco de Dados</a:t>
            </a:r>
          </a:p>
        </p:txBody>
      </p:sp>
      <p:pic>
        <p:nvPicPr>
          <p:cNvPr id="52" name="Imagem 51" descr="Uma imagem contendo Texto&#10;&#10;Descrição gerada automaticamente">
            <a:extLst>
              <a:ext uri="{FF2B5EF4-FFF2-40B4-BE49-F238E27FC236}">
                <a16:creationId xmlns:a16="http://schemas.microsoft.com/office/drawing/2014/main" id="{D2534262-E99C-65A2-4BC5-C49CF57DDB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4933" r="24119" b="16719"/>
          <a:stretch/>
        </p:blipFill>
        <p:spPr>
          <a:xfrm>
            <a:off x="4804528" y="1085645"/>
            <a:ext cx="6069346" cy="468670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ACC948B0-639C-3F84-7E8D-F4B10C72182B}"/>
              </a:ext>
            </a:extLst>
          </p:cNvPr>
          <p:cNvSpPr/>
          <p:nvPr/>
        </p:nvSpPr>
        <p:spPr>
          <a:xfrm>
            <a:off x="1" y="793922"/>
            <a:ext cx="12191994" cy="3901366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37755A-AF52-E87F-D344-95F6EA3D9416}"/>
              </a:ext>
            </a:extLst>
          </p:cNvPr>
          <p:cNvSpPr/>
          <p:nvPr/>
        </p:nvSpPr>
        <p:spPr>
          <a:xfrm>
            <a:off x="5366084" y="4818778"/>
            <a:ext cx="2045369" cy="8544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02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40C4D-2207-B7AE-1C02-B851E40B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E593822A-970C-4809-745D-A1E67024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6E5F8CA6-05FD-9C1F-3FD4-D983356702F4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7A228394-C33C-565B-59FE-6D5C884E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08" y="1371557"/>
            <a:ext cx="1093766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0" dirty="0">
                <a:solidFill>
                  <a:schemeClr val="bg1"/>
                </a:solidFill>
                <a:latin typeface="Suzano Unicase Light" panose="02010303030508060203" pitchFamily="2" charset="77"/>
              </a:rPr>
              <a:t>Banco de Dados</a:t>
            </a:r>
            <a:r>
              <a:rPr lang="pt-BR" sz="9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 </a:t>
            </a:r>
            <a:endParaRPr kumimoji="0" lang="pt-BR" sz="9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318ED3"/>
              </a:highlight>
              <a:uLnTx/>
              <a:uFillTx/>
              <a:latin typeface="Suzano Unicase Light" panose="02010303030508060203" pitchFamily="2" charset="77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B9DE71BE-8393-A384-C6FE-808D7E6D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56" y="2946068"/>
            <a:ext cx="10153890" cy="1163395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“É uma coleção organizada de informações - ou dados - estruturadas, normalmente armazenadas eletronicamente em um sistema de computador”.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E3E2739-601B-DB5E-5878-3D66F4BB5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79756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Definição de termos chave</a:t>
            </a:r>
          </a:p>
        </p:txBody>
      </p:sp>
      <p:pic>
        <p:nvPicPr>
          <p:cNvPr id="3" name="Gráfico 28">
            <a:extLst>
              <a:ext uri="{FF2B5EF4-FFF2-40B4-BE49-F238E27FC236}">
                <a16:creationId xmlns:a16="http://schemas.microsoft.com/office/drawing/2014/main" id="{F33B3199-1F01-81A6-4D13-82BBCB003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9" name="Freeform 45">
            <a:extLst>
              <a:ext uri="{FF2B5EF4-FFF2-40B4-BE49-F238E27FC236}">
                <a16:creationId xmlns:a16="http://schemas.microsoft.com/office/drawing/2014/main" id="{20D55244-890A-5A70-4732-962C8ED88853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6F6EC0-66F9-5A08-A007-2D4DF329A6B0}"/>
              </a:ext>
            </a:extLst>
          </p:cNvPr>
          <p:cNvSpPr txBox="1"/>
          <p:nvPr/>
        </p:nvSpPr>
        <p:spPr>
          <a:xfrm>
            <a:off x="4831938" y="4109463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- Oracle</a:t>
            </a:r>
            <a:endParaRPr lang="pt-BR" dirty="0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CA7E3D5-7007-B4B6-EE02-B761B9ED9EAE}"/>
              </a:ext>
            </a:extLst>
          </p:cNvPr>
          <p:cNvSpPr txBox="1">
            <a:spLocks/>
          </p:cNvSpPr>
          <p:nvPr/>
        </p:nvSpPr>
        <p:spPr>
          <a:xfrm>
            <a:off x="1015556" y="4868366"/>
            <a:ext cx="1015389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b="1" dirty="0" err="1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Schema</a:t>
            </a: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: agrupa banco de dados e outros elementos.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4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>
            <a:extLst>
              <a:ext uri="{FF2B5EF4-FFF2-40B4-BE49-F238E27FC236}">
                <a16:creationId xmlns:a16="http://schemas.microsoft.com/office/drawing/2014/main" id="{1019BAF8-B1A5-4BF3-A8D8-F602D7BACC9E}"/>
              </a:ext>
            </a:extLst>
          </p:cNvPr>
          <p:cNvSpPr txBox="1"/>
          <p:nvPr/>
        </p:nvSpPr>
        <p:spPr>
          <a:xfrm>
            <a:off x="680109" y="2379582"/>
            <a:ext cx="5584334" cy="21185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7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rgbClr val="492C31"/>
                </a:solidFill>
                <a:latin typeface="Suzano Sans Regular"/>
                <a:ea typeface="Suzano Sans Regular"/>
                <a:cs typeface="Suzano Sans Regular"/>
                <a:sym typeface="Suzano Sans Regular"/>
              </a:defRPr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Unicase Light" panose="02010303030508060203" pitchFamily="2" charset="77"/>
                <a:ea typeface="Suzano Sans Bold"/>
                <a:cs typeface="Suzano Sans Bold"/>
                <a:sym typeface="Suzano Sans Bold"/>
              </a:rPr>
              <a:t>MOMENTO HANDS ON!</a:t>
            </a:r>
            <a:endParaRPr kumimoji="0" sz="7200" b="0" i="0" u="none" strike="noStrike" kern="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 Light" panose="02010303030508060203" pitchFamily="2" charset="77"/>
              <a:ea typeface="Suzano Sans Regular"/>
              <a:cs typeface="Suzano Sans Regular"/>
              <a:sym typeface="Suzano Sans Regular"/>
            </a:endParaRPr>
          </a:p>
        </p:txBody>
      </p:sp>
      <p:pic>
        <p:nvPicPr>
          <p:cNvPr id="19" name="Picture 18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D87F9096-1908-E47D-771B-1A6FAE6AF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354734" y="4277174"/>
            <a:ext cx="1305831" cy="1305831"/>
          </a:xfrm>
          <a:prstGeom prst="rect">
            <a:avLst/>
          </a:prstGeom>
        </p:spPr>
      </p:pic>
      <p:pic>
        <p:nvPicPr>
          <p:cNvPr id="21" name="Picture 20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90996D83-4FF9-7508-2304-A12287784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0000" flipH="1">
            <a:off x="1033164" y="5066591"/>
            <a:ext cx="1214728" cy="1214728"/>
          </a:xfrm>
          <a:prstGeom prst="rect">
            <a:avLst/>
          </a:prstGeom>
        </p:spPr>
      </p:pic>
      <p:pic>
        <p:nvPicPr>
          <p:cNvPr id="23" name="Picture 22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7EE37F7F-03B8-2D6A-E2F3-26B4D9E69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598">
            <a:off x="383095" y="1655740"/>
            <a:ext cx="836726" cy="836726"/>
          </a:xfrm>
          <a:prstGeom prst="rect">
            <a:avLst/>
          </a:prstGeom>
        </p:spPr>
      </p:pic>
      <p:pic>
        <p:nvPicPr>
          <p:cNvPr id="4" name="Imagem 12">
            <a:extLst>
              <a:ext uri="{FF2B5EF4-FFF2-40B4-BE49-F238E27FC236}">
                <a16:creationId xmlns:a16="http://schemas.microsoft.com/office/drawing/2014/main" id="{9B4083B6-B492-5844-116B-C447408F91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" name="CaixaDeTexto 13">
            <a:extLst>
              <a:ext uri="{FF2B5EF4-FFF2-40B4-BE49-F238E27FC236}">
                <a16:creationId xmlns:a16="http://schemas.microsoft.com/office/drawing/2014/main" id="{B6DCA2E1-95DC-78EA-A0FB-0EB43D1431F9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pic>
        <p:nvPicPr>
          <p:cNvPr id="6" name="Gráfico 28">
            <a:extLst>
              <a:ext uri="{FF2B5EF4-FFF2-40B4-BE49-F238E27FC236}">
                <a16:creationId xmlns:a16="http://schemas.microsoft.com/office/drawing/2014/main" id="{319A5D2B-788F-68E1-C82C-372E52519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7" name="Freeform 45">
            <a:extLst>
              <a:ext uri="{FF2B5EF4-FFF2-40B4-BE49-F238E27FC236}">
                <a16:creationId xmlns:a16="http://schemas.microsoft.com/office/drawing/2014/main" id="{330C846C-E78C-38E2-9DD3-C57A1EB155E4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0206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E468D-689A-8B2F-DE03-5A317DCA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99A64FD2-A90C-E11D-4DE3-442940B96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8FE1AA1E-7761-49F4-E9FF-E3F2DA858C90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33037B3D-C43D-A7BD-D8A6-07943392A2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C3AA724E-7ADF-74E0-B681-D665B21AFCEC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3EBA3345-DB8A-B701-CC1A-4FF86F7E5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Criar o Banco de Dados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54C13972-8827-EBC3-767F-1A40A5E6F592}"/>
              </a:ext>
            </a:extLst>
          </p:cNvPr>
          <p:cNvSpPr txBox="1">
            <a:spLocks/>
          </p:cNvSpPr>
          <p:nvPr/>
        </p:nvSpPr>
        <p:spPr>
          <a:xfrm>
            <a:off x="668762" y="1607060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5119C9F-2BBF-98C7-D809-713E29EA7FBE}"/>
              </a:ext>
            </a:extLst>
          </p:cNvPr>
          <p:cNvSpPr txBox="1"/>
          <p:nvPr/>
        </p:nvSpPr>
        <p:spPr>
          <a:xfrm>
            <a:off x="1579645" y="2472911"/>
            <a:ext cx="8719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A365D1"/>
                </a:solidFill>
                <a:effectLst/>
                <a:latin typeface="Arial" panose="020B0604020202020204" pitchFamily="34" charset="0"/>
              </a:rPr>
              <a:t>&lt;Nome do Banco de Dados&gt;</a:t>
            </a:r>
            <a:r>
              <a:rPr lang="pt-BR" sz="2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C08A3DA-2140-8DCE-CA7B-C64756609F04}"/>
              </a:ext>
            </a:extLst>
          </p:cNvPr>
          <p:cNvSpPr txBox="1"/>
          <p:nvPr/>
        </p:nvSpPr>
        <p:spPr>
          <a:xfrm>
            <a:off x="668762" y="3532051"/>
            <a:ext cx="10890192" cy="15511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BR"/>
            </a:defPPr>
            <a:lvl1pPr marL="84138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Suzano Display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D85E6"/>
                </a:solidFill>
                <a:sym typeface="Trebuchet MS" panose="020B0603020202020204" pitchFamily="34" charset="0"/>
              </a:rPr>
              <a:t>CREATE</a:t>
            </a:r>
            <a:r>
              <a:rPr lang="pt-BR" dirty="0">
                <a:sym typeface="Trebuchet MS" panose="020B0603020202020204" pitchFamily="34" charset="0"/>
              </a:rPr>
              <a:t>: criar;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E469F"/>
                </a:solidFill>
                <a:sym typeface="Trebuchet MS" panose="020B0603020202020204" pitchFamily="34" charset="0"/>
              </a:rPr>
              <a:t>DATABASE</a:t>
            </a:r>
            <a:r>
              <a:rPr lang="pt-BR" dirty="0">
                <a:sym typeface="Trebuchet MS" panose="020B0603020202020204" pitchFamily="34" charset="0"/>
              </a:rPr>
              <a:t>: Banco de Dados;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rgbClr val="7030A0"/>
                </a:solidFill>
                <a:effectLst/>
              </a:rPr>
              <a:t>&lt;Nome do Banco de Dados&gt;: 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</a:rPr>
              <a:t>substituir pelo nome desejado;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  <a:sym typeface="Trebuchet MS" panose="020B0603020202020204" pitchFamily="34" charset="0"/>
              </a:rPr>
              <a:t>Ponto e vírgula</a:t>
            </a:r>
            <a:r>
              <a:rPr lang="pt-BR" dirty="0">
                <a:sym typeface="Trebuchet MS" panose="020B0603020202020204" pitchFamily="34" charset="0"/>
              </a:rPr>
              <a:t>: indica o final do comando.</a:t>
            </a:r>
          </a:p>
        </p:txBody>
      </p:sp>
    </p:spTree>
    <p:extLst>
      <p:ext uri="{BB962C8B-B14F-4D97-AF65-F5344CB8AC3E}">
        <p14:creationId xmlns:p14="http://schemas.microsoft.com/office/powerpoint/2010/main" val="68772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41F1D-357B-4CA5-B472-E23321B44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904A7EC2-1B48-626D-9E56-013AB59F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916A9F5A-C065-19C4-851C-38BD74FF2B3A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4A89CEA4-6F68-E627-F6F2-D5EDE092DF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EAC456E2-034F-616D-3DA1-FCE9852ED8D4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08D7F6E-14BC-E5F0-B163-31B6C82EF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Criar Tabelas ou Entidade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145EA784-7D34-716A-310B-798B3EC61F4B}"/>
              </a:ext>
            </a:extLst>
          </p:cNvPr>
          <p:cNvSpPr txBox="1">
            <a:spLocks/>
          </p:cNvSpPr>
          <p:nvPr/>
        </p:nvSpPr>
        <p:spPr>
          <a:xfrm>
            <a:off x="686072" y="2215221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BDD0DAA-6113-869B-F941-D7CC122D4FE6}"/>
              </a:ext>
            </a:extLst>
          </p:cNvPr>
          <p:cNvSpPr txBox="1"/>
          <p:nvPr/>
        </p:nvSpPr>
        <p:spPr>
          <a:xfrm>
            <a:off x="1579645" y="2764225"/>
            <a:ext cx="87198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A365D1"/>
                </a:solidFill>
                <a:effectLst/>
                <a:latin typeface="Arial" panose="020B0604020202020204" pitchFamily="34" charset="0"/>
              </a:rPr>
              <a:t>&lt;Nome da Tabela&gt;</a:t>
            </a:r>
            <a:r>
              <a:rPr lang="pt-BR" sz="2800" dirty="0">
                <a:solidFill>
                  <a:srgbClr val="A365D1"/>
                </a:solidFill>
                <a:latin typeface="Arial" panose="020B0604020202020204" pitchFamily="34" charset="0"/>
              </a:rPr>
              <a:t> (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Coluna1</a:t>
            </a:r>
            <a:r>
              <a:rPr lang="pt-BR" sz="2800" b="1" i="0" u="none" strike="noStrike" dirty="0">
                <a:solidFill>
                  <a:srgbClr val="A365D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&lt;</a:t>
            </a:r>
            <a:r>
              <a:rPr lang="pt-BR" sz="2800" b="1" i="0" u="none" strike="noStrike" dirty="0" err="1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Tipo_de_dado</a:t>
            </a:r>
            <a:r>
              <a:rPr lang="pt-BR" sz="2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pt-BR" sz="2800" b="1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Constraint</a:t>
            </a:r>
            <a:r>
              <a:rPr lang="pt-BR" sz="2800" b="1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b="1" dirty="0">
                <a:solidFill>
                  <a:srgbClr val="FFC000"/>
                </a:solidFill>
                <a:latin typeface="Arial" panose="020B0604020202020204" pitchFamily="34" charset="0"/>
              </a:rPr>
              <a:t>....</a:t>
            </a:r>
            <a:endParaRPr lang="pt-BR" sz="2800" b="1" i="0" u="none" strike="noStrike" dirty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28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ColunaN</a:t>
            </a:r>
            <a:r>
              <a:rPr lang="pt-BR" sz="2800" b="1" dirty="0">
                <a:solidFill>
                  <a:srgbClr val="A365D1"/>
                </a:solidFill>
                <a:latin typeface="Arial" panose="020B0604020202020204" pitchFamily="34" charset="0"/>
              </a:rPr>
              <a:t> </a:t>
            </a: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&lt;</a:t>
            </a:r>
            <a:r>
              <a:rPr lang="pt-BR" sz="28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Tipo_de_dado</a:t>
            </a:r>
            <a:r>
              <a:rPr lang="pt-BR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b="1" i="0" u="none" strike="noStrike" dirty="0">
                <a:solidFill>
                  <a:srgbClr val="A365D1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sz="2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AF6069D-3763-D036-21DD-AC07A7187050}"/>
              </a:ext>
            </a:extLst>
          </p:cNvPr>
          <p:cNvSpPr txBox="1"/>
          <p:nvPr/>
        </p:nvSpPr>
        <p:spPr>
          <a:xfrm>
            <a:off x="379949" y="5045940"/>
            <a:ext cx="1089019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BR"/>
            </a:defPPr>
            <a:lvl1pPr marL="84138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Suzano Display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1D85E6"/>
                </a:solidFill>
                <a:sym typeface="Trebuchet MS" panose="020B0603020202020204" pitchFamily="34" charset="0"/>
              </a:rPr>
              <a:t>CREATE</a:t>
            </a:r>
            <a:r>
              <a:rPr lang="pt-BR" dirty="0">
                <a:sym typeface="Trebuchet MS" panose="020B0603020202020204" pitchFamily="34" charset="0"/>
              </a:rPr>
              <a:t>: criar;</a:t>
            </a:r>
          </a:p>
          <a:p>
            <a:r>
              <a:rPr lang="pt-BR" dirty="0">
                <a:solidFill>
                  <a:srgbClr val="EE469F"/>
                </a:solidFill>
                <a:sym typeface="Trebuchet MS" panose="020B0603020202020204" pitchFamily="34" charset="0"/>
              </a:rPr>
              <a:t>TABLE</a:t>
            </a:r>
            <a:r>
              <a:rPr lang="pt-BR" dirty="0">
                <a:sym typeface="Trebuchet MS" panose="020B0603020202020204" pitchFamily="34" charset="0"/>
              </a:rPr>
              <a:t>: Banco de Dados;</a:t>
            </a:r>
          </a:p>
          <a:p>
            <a:r>
              <a:rPr lang="pt-BR" sz="2800" b="0" i="0" u="none" strike="noStrike" dirty="0">
                <a:solidFill>
                  <a:srgbClr val="7030A0"/>
                </a:solidFill>
                <a:effectLst/>
              </a:rPr>
              <a:t>&lt;Nome </a:t>
            </a:r>
            <a:r>
              <a:rPr lang="pt-BR" dirty="0">
                <a:solidFill>
                  <a:srgbClr val="7030A0"/>
                </a:solidFill>
              </a:rPr>
              <a:t>da Tabela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</a:rPr>
              <a:t>&gt;: 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</a:rPr>
              <a:t>substituir pelo nome desejado;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405EBBEA-E5C0-5047-0A4E-F72998FDE8DA}"/>
              </a:ext>
            </a:extLst>
          </p:cNvPr>
          <p:cNvSpPr txBox="1">
            <a:spLocks/>
          </p:cNvSpPr>
          <p:nvPr/>
        </p:nvSpPr>
        <p:spPr>
          <a:xfrm>
            <a:off x="668762" y="1113916"/>
            <a:ext cx="11219479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Atenção: certifique-se que a Tabela está sendo criada no </a:t>
            </a:r>
            <a:r>
              <a:rPr lang="pt-BR" sz="28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Database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correto.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0175D9-1D4F-8079-4116-93EAEA18A35D}"/>
              </a:ext>
            </a:extLst>
          </p:cNvPr>
          <p:cNvSpPr txBox="1"/>
          <p:nvPr/>
        </p:nvSpPr>
        <p:spPr>
          <a:xfrm>
            <a:off x="1579645" y="1606441"/>
            <a:ext cx="8719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&lt;Nome do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&gt;;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7328CB-9313-7CD3-0BDC-05AC58A304A3}"/>
              </a:ext>
            </a:extLst>
          </p:cNvPr>
          <p:cNvSpPr txBox="1"/>
          <p:nvPr/>
        </p:nvSpPr>
        <p:spPr>
          <a:xfrm>
            <a:off x="5354053" y="5026468"/>
            <a:ext cx="6534188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BR"/>
            </a:defPPr>
            <a:lvl1pPr marL="84138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Suzano Display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chemeClr val="accent4">
                    <a:lumMod val="75000"/>
                  </a:schemeClr>
                </a:solidFill>
                <a:sym typeface="Trebuchet MS" panose="020B0603020202020204" pitchFamily="34" charset="0"/>
              </a:rPr>
              <a:t>Coluna1</a:t>
            </a:r>
            <a:r>
              <a:rPr lang="pt-BR" sz="2400" dirty="0">
                <a:sym typeface="Trebuchet MS" panose="020B0603020202020204" pitchFamily="34" charset="0"/>
              </a:rPr>
              <a:t>: nome da coluna (ou atributo);</a:t>
            </a:r>
          </a:p>
          <a:p>
            <a:r>
              <a:rPr lang="pt-BR" sz="2400" dirty="0">
                <a:solidFill>
                  <a:schemeClr val="accent2">
                    <a:lumMod val="75000"/>
                  </a:schemeClr>
                </a:solidFill>
                <a:sym typeface="Trebuchet MS" panose="020B0603020202020204" pitchFamily="34" charset="0"/>
              </a:rPr>
              <a:t>&lt;Tipo&gt;</a:t>
            </a:r>
            <a:r>
              <a:rPr lang="pt-BR" sz="2400" dirty="0">
                <a:sym typeface="Trebuchet MS" panose="020B0603020202020204" pitchFamily="34" charset="0"/>
              </a:rPr>
              <a:t>: tipo de dado que a coluna aceita.</a:t>
            </a:r>
            <a:endParaRPr lang="pt-BR" sz="24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003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F36AF-58EE-FBBD-5B1E-4296508D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E6F5B2C6-7CB2-1663-9A13-0EF7C4A3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B177328A-B22C-ABC8-FA7D-18780BD65D90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73F0AD52-3DA9-E52D-8A75-AD18A83E1B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1E513F5F-013C-DD70-552C-2D0E7F7AAB83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B5D37FA-F0AB-9B79-3555-6A9758AD0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Boas práticas | Regras de Nomenclatura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4D8FD415-CCC8-D776-8320-8A581B645534}"/>
              </a:ext>
            </a:extLst>
          </p:cNvPr>
          <p:cNvSpPr txBox="1">
            <a:spLocks/>
          </p:cNvSpPr>
          <p:nvPr/>
        </p:nvSpPr>
        <p:spPr>
          <a:xfrm>
            <a:off x="774292" y="2875002"/>
            <a:ext cx="5780273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40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Cada empresa possui </a:t>
            </a:r>
          </a:p>
          <a:p>
            <a:pPr marL="84138"/>
            <a:r>
              <a:rPr lang="pt-BR" sz="40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sua própria </a:t>
            </a:r>
            <a:r>
              <a:rPr lang="pt-BR" sz="4000" dirty="0">
                <a:solidFill>
                  <a:schemeClr val="bg1"/>
                </a:solidFill>
                <a:highlight>
                  <a:srgbClr val="1932C8"/>
                </a:highlight>
                <a:latin typeface="Suzano Display"/>
                <a:sym typeface="Trebuchet MS" panose="020B0603020202020204" pitchFamily="34" charset="0"/>
              </a:rPr>
              <a:t>padronização</a:t>
            </a:r>
            <a:r>
              <a:rPr lang="pt-BR" sz="40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.</a:t>
            </a:r>
            <a:endParaRPr lang="pt-BR" sz="40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867028BF-6FAF-31F4-F9D1-869ACE5B5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565" y="1114141"/>
            <a:ext cx="4863143" cy="48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0" descr="Best Moving Stars GIFs | Gfycat">
            <a:extLst>
              <a:ext uri="{FF2B5EF4-FFF2-40B4-BE49-F238E27FC236}">
                <a16:creationId xmlns:a16="http://schemas.microsoft.com/office/drawing/2014/main" id="{CDF5FEAB-85B0-98FA-796F-AE8E9C6D9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5"/>
          <a:stretch/>
        </p:blipFill>
        <p:spPr bwMode="auto">
          <a:xfrm>
            <a:off x="0" y="0"/>
            <a:ext cx="12218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C2F8CB-D98C-F8A5-B451-6CCCEDD8C18B}"/>
              </a:ext>
            </a:extLst>
          </p:cNvPr>
          <p:cNvCxnSpPr>
            <a:cxnSpLocks/>
          </p:cNvCxnSpPr>
          <p:nvPr/>
        </p:nvCxnSpPr>
        <p:spPr>
          <a:xfrm>
            <a:off x="776169" y="1537094"/>
            <a:ext cx="0" cy="40508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ACCFD2-E636-A127-5BF1-5B38DEA2D9A5}"/>
              </a:ext>
            </a:extLst>
          </p:cNvPr>
          <p:cNvSpPr txBox="1"/>
          <p:nvPr/>
        </p:nvSpPr>
        <p:spPr>
          <a:xfrm>
            <a:off x="3054927" y="3247303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757ADE-84F5-C035-B343-6D5CCC3361D9}"/>
              </a:ext>
            </a:extLst>
          </p:cNvPr>
          <p:cNvSpPr txBox="1"/>
          <p:nvPr/>
        </p:nvSpPr>
        <p:spPr>
          <a:xfrm>
            <a:off x="1084444" y="1387891"/>
            <a:ext cx="55703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600" dirty="0">
                <a:solidFill>
                  <a:prstClr val="white"/>
                </a:solidFill>
                <a:latin typeface="Suzano Unicase Medium" panose="02010503030508060203" pitchFamily="2" charset="77"/>
              </a:rPr>
              <a:t>Introdução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>
                <a:solidFill>
                  <a:prstClr val="white">
                    <a:lumMod val="85000"/>
                  </a:prstClr>
                </a:solidFill>
                <a:latin typeface="Suzano Unicase Light" panose="02010303030508060203" pitchFamily="2" charset="77"/>
              </a:rPr>
              <a:t>Combinados e Apresentação pessoal 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ECBAFE-89AF-63C3-E5F2-98343FE75A8A}"/>
              </a:ext>
            </a:extLst>
          </p:cNvPr>
          <p:cNvSpPr txBox="1"/>
          <p:nvPr/>
        </p:nvSpPr>
        <p:spPr>
          <a:xfrm>
            <a:off x="1084444" y="2175258"/>
            <a:ext cx="524523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Medium" panose="02010503030508060203" pitchFamily="2" charset="77"/>
                <a:ea typeface="+mn-ea"/>
                <a:cs typeface="+mn-cs"/>
              </a:rPr>
              <a:t>Proposta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>
                <a:solidFill>
                  <a:prstClr val="white">
                    <a:lumMod val="85000"/>
                  </a:prstClr>
                </a:solidFill>
                <a:latin typeface="Suzano Unicase Light" panose="02010303030508060203" pitchFamily="2" charset="77"/>
              </a:rPr>
              <a:t>dinâmica da mentoria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DDD626-DE09-B8D9-772D-84653D4C8B55}"/>
              </a:ext>
            </a:extLst>
          </p:cNvPr>
          <p:cNvSpPr txBox="1"/>
          <p:nvPr/>
        </p:nvSpPr>
        <p:spPr>
          <a:xfrm>
            <a:off x="1084443" y="2962625"/>
            <a:ext cx="439470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600" dirty="0">
                <a:solidFill>
                  <a:prstClr val="white"/>
                </a:solidFill>
                <a:latin typeface="Suzano Unicase Medium" panose="02010503030508060203" pitchFamily="2" charset="77"/>
              </a:rPr>
              <a:t>Termos-chave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uzano Unicase Light" panose="02010303030508060203" pitchFamily="2" charset="77"/>
                <a:ea typeface="+mn-ea"/>
                <a:cs typeface="+mn-cs"/>
              </a:rPr>
              <a:t>Nivelamento de conteúdo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</p:txBody>
      </p:sp>
      <p:sp>
        <p:nvSpPr>
          <p:cNvPr id="38" name="CaixaDeTexto 6">
            <a:extLst>
              <a:ext uri="{FF2B5EF4-FFF2-40B4-BE49-F238E27FC236}">
                <a16:creationId xmlns:a16="http://schemas.microsoft.com/office/drawing/2014/main" id="{0CBAF154-EB8D-BC2D-C14B-243DA0F444DB}"/>
              </a:ext>
            </a:extLst>
          </p:cNvPr>
          <p:cNvSpPr txBox="1"/>
          <p:nvPr/>
        </p:nvSpPr>
        <p:spPr>
          <a:xfrm>
            <a:off x="1084444" y="3749992"/>
            <a:ext cx="297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Medium" panose="02010503030508060203" pitchFamily="2" charset="77"/>
                <a:ea typeface="+mn-ea"/>
                <a:cs typeface="+mn-cs"/>
              </a:rPr>
              <a:t>Hands on!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uzano Unicase Light" panose="02010303030508060203" pitchFamily="2" charset="77"/>
                <a:ea typeface="+mn-ea"/>
                <a:cs typeface="+mn-cs"/>
              </a:rPr>
              <a:t>Mão na massa!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</p:txBody>
      </p:sp>
      <p:sp>
        <p:nvSpPr>
          <p:cNvPr id="40" name="CaixaDeTexto 6">
            <a:extLst>
              <a:ext uri="{FF2B5EF4-FFF2-40B4-BE49-F238E27FC236}">
                <a16:creationId xmlns:a16="http://schemas.microsoft.com/office/drawing/2014/main" id="{6455B179-C2CC-BA41-DA96-101176CC7150}"/>
              </a:ext>
            </a:extLst>
          </p:cNvPr>
          <p:cNvSpPr txBox="1"/>
          <p:nvPr/>
        </p:nvSpPr>
        <p:spPr>
          <a:xfrm>
            <a:off x="1084443" y="4610825"/>
            <a:ext cx="439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Medium" panose="02010503030508060203" pitchFamily="2" charset="77"/>
                <a:ea typeface="+mn-ea"/>
                <a:cs typeface="+mn-cs"/>
              </a:rPr>
              <a:t>dúvidas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uzano Unicase Light" panose="02010303030508060203" pitchFamily="2" charset="77"/>
              <a:ea typeface="+mn-ea"/>
              <a:cs typeface="+mn-cs"/>
            </a:endParaRPr>
          </a:p>
        </p:txBody>
      </p:sp>
      <p:sp>
        <p:nvSpPr>
          <p:cNvPr id="41" name="CaixaDeTexto 6">
            <a:extLst>
              <a:ext uri="{FF2B5EF4-FFF2-40B4-BE49-F238E27FC236}">
                <a16:creationId xmlns:a16="http://schemas.microsoft.com/office/drawing/2014/main" id="{6B0BBDA7-BB5E-BA02-5857-FF192EB9A1F9}"/>
              </a:ext>
            </a:extLst>
          </p:cNvPr>
          <p:cNvSpPr txBox="1"/>
          <p:nvPr/>
        </p:nvSpPr>
        <p:spPr>
          <a:xfrm>
            <a:off x="1084443" y="5355503"/>
            <a:ext cx="439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Medium" panose="02010503030508060203" pitchFamily="2" charset="77"/>
                <a:ea typeface="+mn-ea"/>
                <a:cs typeface="+mn-cs"/>
              </a:rPr>
              <a:t>FECHAMENTO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0F31D0-BF83-1050-E8EB-6F539C271737}"/>
              </a:ext>
            </a:extLst>
          </p:cNvPr>
          <p:cNvSpPr/>
          <p:nvPr/>
        </p:nvSpPr>
        <p:spPr>
          <a:xfrm>
            <a:off x="712372" y="1497532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D2B423-3D06-A7B4-AAEB-AA12C85EC924}"/>
              </a:ext>
            </a:extLst>
          </p:cNvPr>
          <p:cNvSpPr/>
          <p:nvPr/>
        </p:nvSpPr>
        <p:spPr>
          <a:xfrm>
            <a:off x="712371" y="2290012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F470D2-8253-CFB6-4F24-83584CE40804}"/>
              </a:ext>
            </a:extLst>
          </p:cNvPr>
          <p:cNvSpPr/>
          <p:nvPr/>
        </p:nvSpPr>
        <p:spPr>
          <a:xfrm>
            <a:off x="712371" y="3088588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6ED27A0-4792-BBE6-FFC0-F99028A1CA8F}"/>
              </a:ext>
            </a:extLst>
          </p:cNvPr>
          <p:cNvSpPr/>
          <p:nvPr/>
        </p:nvSpPr>
        <p:spPr>
          <a:xfrm>
            <a:off x="712371" y="3874972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94C238-543F-C336-E672-93B973DC5935}"/>
              </a:ext>
            </a:extLst>
          </p:cNvPr>
          <p:cNvSpPr/>
          <p:nvPr/>
        </p:nvSpPr>
        <p:spPr>
          <a:xfrm>
            <a:off x="712371" y="4685740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78128D8-5A46-1374-CF09-B767B60E1456}"/>
              </a:ext>
            </a:extLst>
          </p:cNvPr>
          <p:cNvSpPr/>
          <p:nvPr/>
        </p:nvSpPr>
        <p:spPr>
          <a:xfrm>
            <a:off x="712371" y="5453836"/>
            <a:ext cx="134112" cy="13411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m 12">
            <a:extLst>
              <a:ext uri="{FF2B5EF4-FFF2-40B4-BE49-F238E27FC236}">
                <a16:creationId xmlns:a16="http://schemas.microsoft.com/office/drawing/2014/main" id="{0B264130-872A-FA99-A948-1ACFE2AEB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3" name="CaixaDeTexto 13">
            <a:extLst>
              <a:ext uri="{FF2B5EF4-FFF2-40B4-BE49-F238E27FC236}">
                <a16:creationId xmlns:a16="http://schemas.microsoft.com/office/drawing/2014/main" id="{2E9E961E-DC46-A164-25D3-F1D5C8E61606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2DB7911A-3C72-F949-8144-5924D7153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2" y="136563"/>
            <a:ext cx="76949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latin typeface="Suzano Unicase Light" panose="02010303030508060203" pitchFamily="2" charset="77"/>
              </a:rPr>
              <a:t>AGENDA</a:t>
            </a:r>
            <a:endParaRPr kumimoji="0" lang="pt-BR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 Light" panose="020103030305080602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60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28252-8639-4E30-5B04-D1378948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0E9DBBBC-6050-3F11-9E14-4235BFF9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096A3440-1419-C418-FCC9-9A17EE86EE43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0EE416F-8380-1959-82D2-2F6E8D507C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82E0F018-C0C5-10C8-2447-59E3FB5DCEBF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9E66BF6-13BB-9004-10B1-537915111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Boas práticas | Regras de Nomenclatura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07A6FD4-0B30-7727-C053-551944CD20DE}"/>
              </a:ext>
            </a:extLst>
          </p:cNvPr>
          <p:cNvSpPr txBox="1">
            <a:spLocks/>
          </p:cNvSpPr>
          <p:nvPr/>
        </p:nvSpPr>
        <p:spPr>
          <a:xfrm>
            <a:off x="668762" y="1275322"/>
            <a:ext cx="11219479" cy="4985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São permitidos números e o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underline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(_) para separar nomes compostos.</a:t>
            </a:r>
          </a:p>
          <a:p>
            <a:pPr marL="84138"/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Não são permitidos: </a:t>
            </a:r>
          </a:p>
          <a:p>
            <a:pPr marL="541338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Caracteres especiais (cuidado com acentuação)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Cifrão ($), Cerquilha (#)</a:t>
            </a:r>
          </a:p>
          <a:p>
            <a:pPr marL="541338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Espaço em branco.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Tabela: iniciar o nome com a letra “T”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T_Produto</a:t>
            </a: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Coluna: utilizar siglas seguida do nome da tabela.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nm_produto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(nome do produto).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Case-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sentitive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na nomeação</a:t>
            </a:r>
          </a:p>
          <a:p>
            <a:pPr marL="84138"/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“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T_proprietarios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” e “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T_Proprietarios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” são elementos diferentes.</a:t>
            </a:r>
            <a:endParaRPr lang="pt-BR" sz="24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9BDBE-382F-A718-4CD5-9F37561D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F8992C85-CF80-3CC2-7C2E-9D83C8A9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1A2A43E1-CDAF-3589-8B0D-BB13BFA57E70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D3F5273-E0FE-92FF-4572-CDC34AC56F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A87BBEAB-E270-173E-C1E9-7700CFAC69A0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ACC4E41B-FE00-7966-3A55-60C16570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EE469F"/>
                </a:highlight>
                <a:latin typeface="Suzano Unicase Light" panose="02010303030508060203" pitchFamily="2" charset="77"/>
              </a:rPr>
              <a:t>Tipos de Dados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F9A1254-ABEC-9DC2-F08B-3DCA282D4053}"/>
              </a:ext>
            </a:extLst>
          </p:cNvPr>
          <p:cNvSpPr txBox="1">
            <a:spLocks/>
          </p:cNvSpPr>
          <p:nvPr/>
        </p:nvSpPr>
        <p:spPr>
          <a:xfrm>
            <a:off x="668762" y="1275322"/>
            <a:ext cx="11219479" cy="46535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Define o valor que a coluna (atributo) de uma tabela vai armazenar.</a:t>
            </a:r>
          </a:p>
          <a:p>
            <a:pPr marL="84138"/>
            <a:endParaRPr lang="pt-BR" sz="28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As mais frequentes: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VARCHAR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(nº): Para armazenar texto. </a:t>
            </a:r>
          </a:p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Entre parênteses, definimos o tamanho máximo de caracteres que a coluna pode ter. Exemplo: nome.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INT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Para armazenar números inteiros, como idades, quantidades.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FLOAT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Para armazenar números decimais, como preços, medidas, porcentagens.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DATE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Para armazenar datas, como datas de nascimento, datas de eventos.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BOOLEAN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Para armazenar valores lógicos (verdadeiro ou falso).</a:t>
            </a:r>
          </a:p>
        </p:txBody>
      </p:sp>
    </p:spTree>
    <p:extLst>
      <p:ext uri="{BB962C8B-B14F-4D97-AF65-F5344CB8AC3E}">
        <p14:creationId xmlns:p14="http://schemas.microsoft.com/office/powerpoint/2010/main" val="3936254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2DDFC4-D215-9749-C275-FEE64D462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3D6668EB-069D-AE37-62AC-5CF72C9B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C57AAFC5-57BF-9CEC-F602-CB662618963A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9D0098D-93C3-07C6-DA1B-148E705C9E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AD6AE1FA-2B9A-BA35-D736-B74A99999582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2AF9713-B7A1-098B-7A91-7E9056827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Boas práticas | Regras de Nomenclatura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9BE53A9-4D64-DED6-20B2-935A73513FEF}"/>
              </a:ext>
            </a:extLst>
          </p:cNvPr>
          <p:cNvSpPr txBox="1">
            <a:spLocks/>
          </p:cNvSpPr>
          <p:nvPr/>
        </p:nvSpPr>
        <p:spPr>
          <a:xfrm>
            <a:off x="668762" y="1275322"/>
            <a:ext cx="11219479" cy="49859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São permitidos números e o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underline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(_) para separar nomes compostos.</a:t>
            </a:r>
          </a:p>
          <a:p>
            <a:pPr marL="84138"/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Não são permitidos: </a:t>
            </a:r>
          </a:p>
          <a:p>
            <a:pPr marL="541338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Caracteres especiais (cuidado com acentuação)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Cifrão ($), Cerquilha (#)</a:t>
            </a:r>
          </a:p>
          <a:p>
            <a:pPr marL="541338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Espaço em branco.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Tabela: iniciar o nome com a letra “T”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T_Produto</a:t>
            </a: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Coluna: utilizar siglas seguida do nome da tabela.</a:t>
            </a:r>
          </a:p>
          <a:p>
            <a:pPr marL="84138"/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nm_produto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(nome do produto).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Case-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sentitive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na nomeação</a:t>
            </a:r>
          </a:p>
          <a:p>
            <a:pPr marL="84138"/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“proprietários” e “</a:t>
            </a:r>
            <a:r>
              <a:rPr lang="pt-BR" sz="24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Proprietarios</a:t>
            </a:r>
            <a:r>
              <a:rPr lang="pt-BR" sz="24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” são elementos diferentes.</a:t>
            </a:r>
            <a:endParaRPr lang="pt-BR" sz="24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3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E3744-BCAA-09D5-F51D-4C8FFA6A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34411D2E-2295-3999-A548-46842FD52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74B3AF28-7A5F-6E8F-1511-1B15BDBFCE21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4497024F-1C58-C928-FA2C-31820E169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7539EF80-DDEA-451B-6776-85C3CAEAED0B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66B3136-323B-7899-64D6-4FAD8F60D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latin typeface="Suzano Unicase Light" panose="02010303030508060203" pitchFamily="2" charset="77"/>
              </a:rPr>
              <a:t>Solicitação da Nina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04C32FE2-6ECA-3B71-7BF0-0BCBBEEFE517}"/>
              </a:ext>
            </a:extLst>
          </p:cNvPr>
          <p:cNvSpPr txBox="1">
            <a:spLocks/>
          </p:cNvSpPr>
          <p:nvPr/>
        </p:nvSpPr>
        <p:spPr>
          <a:xfrm>
            <a:off x="742353" y="2582841"/>
            <a:ext cx="6254552" cy="193899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Boas notícias: vendas cresceram!</a:t>
            </a:r>
          </a:p>
          <a:p>
            <a:pPr marL="84138"/>
            <a:endParaRPr lang="pt-BR" sz="28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Além de vender no bairro, agora a Confeitaria da Nina tem a possibilidade de realizar delivery.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3A2AB4-3144-A62D-691C-F623DCCCD0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021" y="1053892"/>
            <a:ext cx="4750216" cy="47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569ED-E9BF-1F9D-9CB1-A1CC3382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444258D6-D8CF-4897-043F-8D827E72C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C606DE58-D458-222F-1BC1-3FC1E7654C3F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9D251AD-FA25-AA1E-7071-619A250AE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8070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EE469F"/>
                </a:highlight>
                <a:latin typeface="Suzano Unicase Light" panose="02010303030508060203" pitchFamily="2" charset="77"/>
              </a:rPr>
              <a:t>MER V2| CONFEITARIA DA NINA</a:t>
            </a:r>
          </a:p>
        </p:txBody>
      </p:sp>
      <p:pic>
        <p:nvPicPr>
          <p:cNvPr id="3" name="Gráfico 28">
            <a:extLst>
              <a:ext uri="{FF2B5EF4-FFF2-40B4-BE49-F238E27FC236}">
                <a16:creationId xmlns:a16="http://schemas.microsoft.com/office/drawing/2014/main" id="{74FCE4C6-2AD7-004B-6331-9BD44CEE1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9" name="Freeform 45">
            <a:extLst>
              <a:ext uri="{FF2B5EF4-FFF2-40B4-BE49-F238E27FC236}">
                <a16:creationId xmlns:a16="http://schemas.microsoft.com/office/drawing/2014/main" id="{1097BF27-1A73-8D11-5BC6-35E6E658348A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BDF44535-935F-E811-0B0C-FA0F8B9D1880}"/>
              </a:ext>
            </a:extLst>
          </p:cNvPr>
          <p:cNvSpPr txBox="1"/>
          <p:nvPr/>
        </p:nvSpPr>
        <p:spPr>
          <a:xfrm>
            <a:off x="8694258" y="2869368"/>
            <a:ext cx="3781554" cy="1565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Constraints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restrições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):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PK: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chave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primária</a:t>
            </a: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FK: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chave</a:t>
            </a:r>
            <a:r>
              <a:rPr lang="en-US" sz="2193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estrangeira</a:t>
            </a: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  <a:p>
            <a:pPr>
              <a:lnSpc>
                <a:spcPts val="3070"/>
              </a:lnSpc>
            </a:pPr>
            <a:endParaRPr lang="en-US" sz="2193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566AE1-D269-4D9A-1C64-C80DB2525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67" y="1791191"/>
            <a:ext cx="7649643" cy="411537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3FA2E8-0621-6BC3-B7AD-5247A9BC9B99}"/>
              </a:ext>
            </a:extLst>
          </p:cNvPr>
          <p:cNvSpPr/>
          <p:nvPr/>
        </p:nvSpPr>
        <p:spPr>
          <a:xfrm>
            <a:off x="5285900" y="3097762"/>
            <a:ext cx="2146041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490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92118-6195-EF7A-318B-47647645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B0C0B005-6CD4-5F00-F232-786F6BE05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78781997-2B36-F37A-B29D-14C5F14D43C1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615294D-B8BD-F0CC-CEE3-57DA3DAA3E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A2940F89-4379-3ABB-45DC-9F912BB25EC9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FD54749A-AD75-36B8-C17A-BF04AE5FF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Alterar o Banco de Dados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8FC0CDC1-E8DA-823C-EACC-4AA238B59419}"/>
              </a:ext>
            </a:extLst>
          </p:cNvPr>
          <p:cNvSpPr txBox="1">
            <a:spLocks/>
          </p:cNvSpPr>
          <p:nvPr/>
        </p:nvSpPr>
        <p:spPr>
          <a:xfrm>
            <a:off x="668762" y="1607060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DCD0025-1D03-5429-DBA3-90FA9A072E1F}"/>
              </a:ext>
            </a:extLst>
          </p:cNvPr>
          <p:cNvSpPr txBox="1"/>
          <p:nvPr/>
        </p:nvSpPr>
        <p:spPr>
          <a:xfrm>
            <a:off x="1579645" y="2472911"/>
            <a:ext cx="87198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8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modificada&gt;</a:t>
            </a:r>
          </a:p>
          <a:p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ADD COLUMN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coluna&gt; </a:t>
            </a:r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&lt;tipo de dado&gt;</a:t>
            </a:r>
            <a:r>
              <a:rPr lang="pt-BR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215D6D-5CC4-ADDE-B9FA-7DAE7B24ECF5}"/>
              </a:ext>
            </a:extLst>
          </p:cNvPr>
          <p:cNvSpPr txBox="1"/>
          <p:nvPr/>
        </p:nvSpPr>
        <p:spPr>
          <a:xfrm>
            <a:off x="688999" y="3905071"/>
            <a:ext cx="1089019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BR"/>
            </a:defPPr>
            <a:lvl1pPr marL="84138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Suzano Display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D85E6"/>
                </a:solidFill>
                <a:sym typeface="Trebuchet MS" panose="020B0603020202020204" pitchFamily="34" charset="0"/>
              </a:rPr>
              <a:t>CREATE</a:t>
            </a:r>
            <a:r>
              <a:rPr lang="pt-BR" dirty="0">
                <a:sym typeface="Trebuchet MS" panose="020B0603020202020204" pitchFamily="34" charset="0"/>
              </a:rPr>
              <a:t>: criar;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E469F"/>
                </a:solidFill>
                <a:sym typeface="Trebuchet MS" panose="020B0603020202020204" pitchFamily="34" charset="0"/>
              </a:rPr>
              <a:t>TABLE</a:t>
            </a:r>
            <a:r>
              <a:rPr lang="pt-BR" dirty="0">
                <a:sym typeface="Trebuchet MS" panose="020B0603020202020204" pitchFamily="34" charset="0"/>
              </a:rPr>
              <a:t>: Tabela ou Entidade;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ADD COLUMN </a:t>
            </a:r>
            <a:r>
              <a:rPr lang="pt-BR" dirty="0">
                <a:sym typeface="Trebuchet MS" panose="020B0603020202020204" pitchFamily="34" charset="0"/>
              </a:rPr>
              <a:t>: indica que será adicionado uma coluna;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1F702945-1141-AFA5-F680-FB498FFD9C44}"/>
              </a:ext>
            </a:extLst>
          </p:cNvPr>
          <p:cNvSpPr txBox="1">
            <a:spLocks/>
          </p:cNvSpPr>
          <p:nvPr/>
        </p:nvSpPr>
        <p:spPr>
          <a:xfrm>
            <a:off x="229841" y="813312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Adicionar coluna</a:t>
            </a:r>
          </a:p>
        </p:txBody>
      </p:sp>
    </p:spTree>
    <p:extLst>
      <p:ext uri="{BB962C8B-B14F-4D97-AF65-F5344CB8AC3E}">
        <p14:creationId xmlns:p14="http://schemas.microsoft.com/office/powerpoint/2010/main" val="358180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EEA8-FDD0-BEF1-5560-BF6DA39B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4EFEC565-CD00-520D-BCE3-416ABF69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5E275B70-2835-B7C6-A218-89C560D6C48B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64AB4637-B2CE-8A4F-478F-AF9E845330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074E7892-59B7-3959-8CA7-065851680DCA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4EFA02A1-8A5F-04DF-597B-28F8B798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Alterar o Banco de Dados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1DCABA0F-A31E-A1F0-EEF4-2B47A280F2B5}"/>
              </a:ext>
            </a:extLst>
          </p:cNvPr>
          <p:cNvSpPr txBox="1">
            <a:spLocks/>
          </p:cNvSpPr>
          <p:nvPr/>
        </p:nvSpPr>
        <p:spPr>
          <a:xfrm>
            <a:off x="668762" y="1607060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F7DD2DD-A550-D072-91C2-487A1E555FC0}"/>
              </a:ext>
            </a:extLst>
          </p:cNvPr>
          <p:cNvSpPr txBox="1"/>
          <p:nvPr/>
        </p:nvSpPr>
        <p:spPr>
          <a:xfrm>
            <a:off x="1579645" y="2472911"/>
            <a:ext cx="87198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8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modificada&gt;</a:t>
            </a:r>
          </a:p>
          <a:p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RENAME TO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novo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lang="pt-BR" sz="2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271026C-BA18-72B4-BF69-1B17428F55C5}"/>
              </a:ext>
            </a:extLst>
          </p:cNvPr>
          <p:cNvSpPr txBox="1"/>
          <p:nvPr/>
        </p:nvSpPr>
        <p:spPr>
          <a:xfrm>
            <a:off x="688999" y="3905071"/>
            <a:ext cx="1089019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BR"/>
            </a:defPPr>
            <a:lvl1pPr marL="84138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/>
                </a:solidFill>
                <a:latin typeface="Suzano Display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D85E6"/>
                </a:solidFill>
                <a:sym typeface="Trebuchet MS" panose="020B0603020202020204" pitchFamily="34" charset="0"/>
              </a:rPr>
              <a:t>CREATE</a:t>
            </a:r>
            <a:r>
              <a:rPr lang="pt-BR" dirty="0">
                <a:sym typeface="Trebuchet MS" panose="020B0603020202020204" pitchFamily="34" charset="0"/>
              </a:rPr>
              <a:t>: criar;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EE469F"/>
                </a:solidFill>
                <a:sym typeface="Trebuchet MS" panose="020B0603020202020204" pitchFamily="34" charset="0"/>
              </a:rPr>
              <a:t>TABLE</a:t>
            </a:r>
            <a:r>
              <a:rPr lang="pt-BR" dirty="0">
                <a:sym typeface="Trebuchet MS" panose="020B0603020202020204" pitchFamily="34" charset="0"/>
              </a:rPr>
              <a:t>: Tabela ou Entidade;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RENAME TO</a:t>
            </a:r>
            <a:r>
              <a:rPr lang="pt-BR" dirty="0">
                <a:sym typeface="Trebuchet MS" panose="020B0603020202020204" pitchFamily="34" charset="0"/>
              </a:rPr>
              <a:t>: indica que será alterado a tabela;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B452EE65-28E7-F509-DABA-BAF870F5BC47}"/>
              </a:ext>
            </a:extLst>
          </p:cNvPr>
          <p:cNvSpPr txBox="1">
            <a:spLocks/>
          </p:cNvSpPr>
          <p:nvPr/>
        </p:nvSpPr>
        <p:spPr>
          <a:xfrm>
            <a:off x="229841" y="813312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Renomea</a:t>
            </a:r>
            <a:r>
              <a:rPr lang="pt-BR" sz="2400" dirty="0">
                <a:solidFill>
                  <a:schemeClr val="tx1"/>
                </a:solidFill>
                <a:highlight>
                  <a:srgbClr val="EE469F"/>
                </a:highlight>
                <a:latin typeface="Suzano Display" panose="02010503030508060203"/>
              </a:rPr>
              <a:t>r tabela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EE469F"/>
              </a:highlight>
              <a:uLnTx/>
              <a:uFillTx/>
              <a:latin typeface="Suzano Display" panose="02010503030508060203"/>
            </a:endParaRPr>
          </a:p>
        </p:txBody>
      </p:sp>
    </p:spTree>
    <p:extLst>
      <p:ext uri="{BB962C8B-B14F-4D97-AF65-F5344CB8AC3E}">
        <p14:creationId xmlns:p14="http://schemas.microsoft.com/office/powerpoint/2010/main" val="362002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B08389-96C5-B6A3-C508-492BBC0C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319A6F0E-A6B1-838E-2873-9AF371231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B73632A7-515C-6DD7-8BA5-6D6EC6B0CBFB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87D247BF-8895-32EE-E2DD-A34B9DABC9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BE0FB6C2-F88F-7229-7176-27C24A01D4F3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54585090-3CB1-4290-96B8-2D7058617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Alterar o Banco de Dados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6F8A2E9-65F5-DF2A-024A-926AC9823D5C}"/>
              </a:ext>
            </a:extLst>
          </p:cNvPr>
          <p:cNvSpPr txBox="1"/>
          <p:nvPr/>
        </p:nvSpPr>
        <p:spPr>
          <a:xfrm>
            <a:off x="266800" y="1858292"/>
            <a:ext cx="116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0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modificada&gt; </a:t>
            </a:r>
            <a:r>
              <a:rPr lang="pt-BR" sz="20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DROP COLUMNS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</a:rPr>
              <a:t>da coluna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lang="pt-BR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06FEBB09-97A7-BDB9-4348-62BD6E84BE24}"/>
              </a:ext>
            </a:extLst>
          </p:cNvPr>
          <p:cNvSpPr txBox="1">
            <a:spLocks/>
          </p:cNvSpPr>
          <p:nvPr/>
        </p:nvSpPr>
        <p:spPr>
          <a:xfrm>
            <a:off x="229841" y="1281561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Eliminar colunas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A1EE0C-1F32-2702-EF95-2AD912B1F669}"/>
              </a:ext>
            </a:extLst>
          </p:cNvPr>
          <p:cNvSpPr txBox="1"/>
          <p:nvPr/>
        </p:nvSpPr>
        <p:spPr>
          <a:xfrm>
            <a:off x="266800" y="2851459"/>
            <a:ext cx="116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0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RENAME COLUMN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&lt;Coluna atual&gt; </a:t>
            </a:r>
            <a:r>
              <a:rPr lang="pt-BR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&lt;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</a:rPr>
              <a:t>Novo nome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lang="pt-BR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BE9776-5499-94FB-0D14-D877BC195DA9}"/>
              </a:ext>
            </a:extLst>
          </p:cNvPr>
          <p:cNvSpPr txBox="1">
            <a:spLocks/>
          </p:cNvSpPr>
          <p:nvPr/>
        </p:nvSpPr>
        <p:spPr>
          <a:xfrm>
            <a:off x="266800" y="2301118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Renomear colunas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3DD229-889D-757B-A02A-29746CDD40CD}"/>
              </a:ext>
            </a:extLst>
          </p:cNvPr>
          <p:cNvSpPr txBox="1"/>
          <p:nvPr/>
        </p:nvSpPr>
        <p:spPr>
          <a:xfrm>
            <a:off x="357074" y="4408151"/>
            <a:ext cx="116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0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modificada&gt; </a:t>
            </a:r>
            <a:r>
              <a:rPr lang="pt-BR" sz="20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MODIFY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&lt;Pr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</a:rPr>
              <a:t>opriedade a ser alterada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&gt;</a:t>
            </a:r>
            <a:r>
              <a:rPr lang="pt-BR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D81B9CB2-E112-003C-066C-5309591AF9AE}"/>
              </a:ext>
            </a:extLst>
          </p:cNvPr>
          <p:cNvSpPr txBox="1">
            <a:spLocks/>
          </p:cNvSpPr>
          <p:nvPr/>
        </p:nvSpPr>
        <p:spPr>
          <a:xfrm>
            <a:off x="266800" y="3431986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Modificar colunas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7037A503-E924-E9E6-8FE8-0C104AB3A349}"/>
              </a:ext>
            </a:extLst>
          </p:cNvPr>
          <p:cNvSpPr txBox="1">
            <a:spLocks/>
          </p:cNvSpPr>
          <p:nvPr/>
        </p:nvSpPr>
        <p:spPr>
          <a:xfrm>
            <a:off x="357074" y="4005694"/>
            <a:ext cx="1122211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0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Exemplo: alterar o tipo de dados, o tamanho ou outras propriedades de uma coluna existente</a:t>
            </a:r>
            <a:endParaRPr lang="pt-BR" sz="20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16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3067D-41A7-9F7C-3EF9-46462B0C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89904A32-A513-D47D-15AD-F3DB7ADE3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742945B6-2D7C-BE24-E995-2C1A48EACAE5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F5514141-6848-5FD5-E1D9-98BF9E235F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585D1E35-1C7F-4EE6-CC51-4D8A7339DB4D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AEE0D2A4-70A7-8289-B5C5-A832A524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Alterar o Banco de Dados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02007A19-D738-6703-A763-9611DA8841D2}"/>
              </a:ext>
            </a:extLst>
          </p:cNvPr>
          <p:cNvSpPr txBox="1"/>
          <p:nvPr/>
        </p:nvSpPr>
        <p:spPr>
          <a:xfrm>
            <a:off x="266800" y="1858292"/>
            <a:ext cx="1165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0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&gt; </a:t>
            </a:r>
            <a:r>
              <a:rPr lang="pt-BR" sz="20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ADD PRIMARY KEY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(nome da coluna)</a:t>
            </a:r>
            <a:r>
              <a:rPr lang="pt-BR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9437F641-31CC-53C5-32E4-D010F63CDBB4}"/>
              </a:ext>
            </a:extLst>
          </p:cNvPr>
          <p:cNvSpPr txBox="1">
            <a:spLocks/>
          </p:cNvSpPr>
          <p:nvPr/>
        </p:nvSpPr>
        <p:spPr>
          <a:xfrm>
            <a:off x="229841" y="1281561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Adicionar PK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F7BBD-47C4-F929-0AFB-21484E6A924C}"/>
              </a:ext>
            </a:extLst>
          </p:cNvPr>
          <p:cNvSpPr txBox="1"/>
          <p:nvPr/>
        </p:nvSpPr>
        <p:spPr>
          <a:xfrm>
            <a:off x="266800" y="2886651"/>
            <a:ext cx="11658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ALTER </a:t>
            </a:r>
            <a:r>
              <a:rPr lang="pt-BR" sz="20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0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 A &gt; </a:t>
            </a:r>
          </a:p>
          <a:p>
            <a:r>
              <a:rPr lang="pt-BR" sz="20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ADD CONSTRAINT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</a:rPr>
              <a:t>&lt;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nome da coluna&gt; </a:t>
            </a:r>
            <a:r>
              <a:rPr lang="pt-BR" sz="20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FOREIGN KEY 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(coluna) </a:t>
            </a:r>
          </a:p>
          <a:p>
            <a:r>
              <a:rPr lang="pt-BR" sz="20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REFERENCES</a:t>
            </a:r>
            <a:r>
              <a:rPr lang="pt-BR" sz="20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&lt;Nome da Tabela B&gt; (nome da coluna);</a:t>
            </a:r>
            <a:r>
              <a:rPr lang="pt-BR" sz="20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561B0EEA-13DC-F528-396C-ED99704342F9}"/>
              </a:ext>
            </a:extLst>
          </p:cNvPr>
          <p:cNvSpPr txBox="1">
            <a:spLocks/>
          </p:cNvSpPr>
          <p:nvPr/>
        </p:nvSpPr>
        <p:spPr>
          <a:xfrm>
            <a:off x="266799" y="2338022"/>
            <a:ext cx="7943775" cy="4771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Adicionar </a:t>
            </a:r>
            <a:r>
              <a:rPr lang="pt-BR" sz="2400" dirty="0">
                <a:solidFill>
                  <a:schemeClr val="tx1"/>
                </a:solidFill>
                <a:highlight>
                  <a:srgbClr val="EE469F"/>
                </a:highlight>
                <a:latin typeface="Suzano Display" panose="02010503030508060203"/>
              </a:rPr>
              <a:t>F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EE469F"/>
                </a:highlight>
                <a:uLnTx/>
                <a:uFillTx/>
                <a:latin typeface="Suzano Display" panose="02010503030508060203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6801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4F93A-DE29-E1F4-D928-79144306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7F0D5CCE-50AD-9B42-EA29-42BF665F5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F3A3B4EF-FBE0-D061-2EE5-41B939667121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58A2BAE2-ADD4-1688-7CF2-3CA8835453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DF18AA8C-1A29-C259-5989-376AE90AC6EC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A0AF75C2-7B29-520F-4F4B-88C146C88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Adicionar registro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BD9AD07A-3B5C-F4F7-3213-C572C0312013}"/>
              </a:ext>
            </a:extLst>
          </p:cNvPr>
          <p:cNvSpPr txBox="1">
            <a:spLocks/>
          </p:cNvSpPr>
          <p:nvPr/>
        </p:nvSpPr>
        <p:spPr>
          <a:xfrm>
            <a:off x="668762" y="1607060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B051C74-5B20-07B6-6436-45D5B6476981}"/>
              </a:ext>
            </a:extLst>
          </p:cNvPr>
          <p:cNvSpPr txBox="1"/>
          <p:nvPr/>
        </p:nvSpPr>
        <p:spPr>
          <a:xfrm>
            <a:off x="1579645" y="2472911"/>
            <a:ext cx="87198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INSERT </a:t>
            </a:r>
            <a:r>
              <a:rPr lang="pt-BR" sz="2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EE469F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&lt;Nome da Tabela&gt;</a:t>
            </a:r>
          </a:p>
          <a:p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(Coluna1, ..., Coluna N) </a:t>
            </a:r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VALUES </a:t>
            </a:r>
          </a:p>
          <a:p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(Valor da Linha1),</a:t>
            </a:r>
          </a:p>
          <a:p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(Valor da Linha N) 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B6AEED-8DC8-C0C0-0106-D31754451491}"/>
              </a:ext>
            </a:extLst>
          </p:cNvPr>
          <p:cNvSpPr txBox="1">
            <a:spLocks/>
          </p:cNvSpPr>
          <p:nvPr/>
        </p:nvSpPr>
        <p:spPr>
          <a:xfrm>
            <a:off x="688999" y="1020492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Registro = linha.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48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B9DC1DE9-8B7C-C9CE-EB8B-1A4A70CE3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83A8922F-BA95-E73D-2CA9-BA3B1A31F9DE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53B288D9-759D-F549-AEC8-107221D62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2" y="136563"/>
            <a:ext cx="76949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latin typeface="Suzano Unicase Light" panose="02010303030508060203" pitchFamily="2" charset="77"/>
              </a:rPr>
              <a:t>Combinados de Ouro</a:t>
            </a:r>
            <a:endParaRPr kumimoji="0" lang="pt-BR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 Light" panose="02010303030508060203" pitchFamily="2" charset="77"/>
            </a:endParaRPr>
          </a:p>
        </p:txBody>
      </p:sp>
      <p:pic>
        <p:nvPicPr>
          <p:cNvPr id="2050" name="Picture 2" descr="Tom Holland, Tobey Maguire e Andrew Garfield recriam meme do Homem-Aranha">
            <a:extLst>
              <a:ext uri="{FF2B5EF4-FFF2-40B4-BE49-F238E27FC236}">
                <a16:creationId xmlns:a16="http://schemas.microsoft.com/office/drawing/2014/main" id="{8CA0A1AD-3DC6-04DA-8BF0-4465917F8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" r="2391"/>
          <a:stretch/>
        </p:blipFill>
        <p:spPr bwMode="auto">
          <a:xfrm>
            <a:off x="429880" y="1859445"/>
            <a:ext cx="5466081" cy="30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36A77905-3EE1-B59E-FBE1-B458C079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259907"/>
            <a:ext cx="5866158" cy="232679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b="1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- *Não*</a:t>
            </a: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 substitui os módulos do </a:t>
            </a:r>
            <a:r>
              <a:rPr lang="pt-BR" sz="2800" dirty="0" err="1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bootcamp</a:t>
            </a: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;</a:t>
            </a:r>
            <a:b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- Não abordaremos Modelagem de Dados;</a:t>
            </a:r>
            <a:b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- Usaremos o MySQL (alternativa: editores de código online).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1C8F67C-18FF-C11A-215C-EDC696B1D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226" y="292810"/>
            <a:ext cx="600015" cy="277730"/>
          </a:xfrm>
          <a:prstGeom prst="rect">
            <a:avLst/>
          </a:prstGeom>
        </p:spPr>
      </p:pic>
      <p:pic>
        <p:nvPicPr>
          <p:cNvPr id="10" name="Gráfico 28">
            <a:extLst>
              <a:ext uri="{FF2B5EF4-FFF2-40B4-BE49-F238E27FC236}">
                <a16:creationId xmlns:a16="http://schemas.microsoft.com/office/drawing/2014/main" id="{627F9E6F-0815-A08B-C1D8-7622CF3B6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85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77DC5-31E3-5AFE-53A6-D64952A7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A1593B29-7879-D8D6-711F-394D3F36E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113F798C-4BD3-3809-1DCF-6D7E87BCBC3F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B9F47638-9D55-F3AA-4155-44DC18789C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91C3AFF7-9787-3046-80AB-BC87615A1418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D604109-3654-C761-3466-6F207C773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Consultar registro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E681FCD-D6D8-23D0-A7DE-7EFDCE5DD2E0}"/>
              </a:ext>
            </a:extLst>
          </p:cNvPr>
          <p:cNvSpPr txBox="1"/>
          <p:nvPr/>
        </p:nvSpPr>
        <p:spPr>
          <a:xfrm>
            <a:off x="688998" y="1734960"/>
            <a:ext cx="1032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Coluna1, ..., Coluna N </a:t>
            </a:r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&lt;Nome da Tabela&gt;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D1F11A2-66A6-E40F-A7BE-715703FD39E7}"/>
              </a:ext>
            </a:extLst>
          </p:cNvPr>
          <p:cNvSpPr txBox="1">
            <a:spLocks/>
          </p:cNvSpPr>
          <p:nvPr/>
        </p:nvSpPr>
        <p:spPr>
          <a:xfrm>
            <a:off x="688999" y="1018844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estrutura genérica do comando é: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D0CAC3-B57C-655E-E9AC-CF8ED8AD0482}"/>
              </a:ext>
            </a:extLst>
          </p:cNvPr>
          <p:cNvSpPr txBox="1"/>
          <p:nvPr/>
        </p:nvSpPr>
        <p:spPr>
          <a:xfrm>
            <a:off x="688999" y="3184550"/>
            <a:ext cx="1032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* </a:t>
            </a:r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&lt;Nome da Tabela&gt;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B9FC2D8D-9AE0-3D53-8431-8F74FD2F22FD}"/>
              </a:ext>
            </a:extLst>
          </p:cNvPr>
          <p:cNvSpPr txBox="1">
            <a:spLocks/>
          </p:cNvSpPr>
          <p:nvPr/>
        </p:nvSpPr>
        <p:spPr>
          <a:xfrm>
            <a:off x="688998" y="2604736"/>
            <a:ext cx="719286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Selecionar todas as colunas: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90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1D136-F010-6894-75D4-297C72EE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C322FC53-0FB7-D23B-E70F-A3315A99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390FE350-E667-4AF2-5950-3398CA2CD56A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EF428AA0-2DBE-11E9-0A75-8543831823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0348A08F-4F35-1C5E-1DAA-79E74A91345D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58AC3831-6E7F-9A66-B484-C3E565B50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Função de agregação SUM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D3FED72-884F-2CA0-9457-F05F12EDA3D5}"/>
              </a:ext>
            </a:extLst>
          </p:cNvPr>
          <p:cNvSpPr txBox="1"/>
          <p:nvPr/>
        </p:nvSpPr>
        <p:spPr>
          <a:xfrm>
            <a:off x="763643" y="4294063"/>
            <a:ext cx="103211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pt-BR" sz="2800" b="0" i="0" u="none" strike="noStrike" dirty="0" err="1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Coluna_agrupada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, ..., </a:t>
            </a:r>
            <a:r>
              <a:rPr lang="pt-BR" sz="2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SUM(</a:t>
            </a:r>
            <a:r>
              <a:rPr lang="pt-BR" sz="2800" b="0" i="0" u="none" strike="noStrike" dirty="0" err="1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Coluna_valores</a:t>
            </a:r>
            <a:r>
              <a:rPr lang="pt-BR" sz="2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&lt;Nome da Tabela&gt;</a:t>
            </a:r>
            <a:endParaRPr lang="pt-BR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pt-BR" sz="2800" dirty="0">
                <a:solidFill>
                  <a:srgbClr val="FF5050"/>
                </a:solidFill>
                <a:latin typeface="Arial" panose="020B0604020202020204" pitchFamily="34" charset="0"/>
              </a:rPr>
              <a:t>GROUP BY </a:t>
            </a:r>
            <a:r>
              <a:rPr lang="pt-BR" sz="2800" dirty="0" err="1">
                <a:solidFill>
                  <a:srgbClr val="7030A0"/>
                </a:solidFill>
                <a:latin typeface="Arial" panose="020B0604020202020204" pitchFamily="34" charset="0"/>
              </a:rPr>
              <a:t>Coluna_agrupada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644F86AA-B629-7B5F-E894-24730C2BAA50}"/>
              </a:ext>
            </a:extLst>
          </p:cNvPr>
          <p:cNvSpPr txBox="1">
            <a:spLocks/>
          </p:cNvSpPr>
          <p:nvPr/>
        </p:nvSpPr>
        <p:spPr>
          <a:xfrm>
            <a:off x="688999" y="1018844"/>
            <a:ext cx="10115850" cy="27145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Utilizada para calcular a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Suzano Display"/>
                <a:sym typeface="Trebuchet MS" panose="020B0603020202020204" pitchFamily="34" charset="0"/>
              </a:rPr>
              <a:t>soma total 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dos valores em uma coluna numérica. 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Para que essa função funcione corretamente em consultas que envolvem múltiplas linhas, é necessário utilizá-la em conjunto com a cláusula </a:t>
            </a:r>
            <a:r>
              <a:rPr lang="pt-BR" sz="2800" b="1" dirty="0">
                <a:solidFill>
                  <a:srgbClr val="FF5050"/>
                </a:solidFill>
                <a:latin typeface="Suzano Display"/>
                <a:sym typeface="Trebuchet MS" panose="020B0603020202020204" pitchFamily="34" charset="0"/>
              </a:rPr>
              <a:t>GROUP BY</a:t>
            </a:r>
            <a:r>
              <a:rPr lang="pt-BR" sz="2800" dirty="0">
                <a:solidFill>
                  <a:srgbClr val="FF5050"/>
                </a:solidFill>
                <a:latin typeface="Suzano Display"/>
                <a:sym typeface="Trebuchet MS" panose="020B0603020202020204" pitchFamily="34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(agrupa as linhas da tabela com base nos valores de uma ou mais colunas, permitindo que a soma seja calculada para cada grupo distinto).</a:t>
            </a:r>
            <a:endParaRPr lang="pt-BR" sz="2800" dirty="0">
              <a:solidFill>
                <a:srgbClr val="03EF62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36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3C378-99AE-128C-A373-7CA92467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C45D1892-16C3-79DB-878A-2E49B74D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C0AA21F5-714F-0623-FF1A-06819CF4BD46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5A11DEA7-8B90-DA4B-AABC-E3DD9F039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6CF8CCE1-E122-48C0-697B-87BCEB43ACE0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607A1D78-1CFA-40BB-A57A-833AAB581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Função de agregação AVG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87965BD-14B7-3EC7-EF3A-185A540C6F8A}"/>
              </a:ext>
            </a:extLst>
          </p:cNvPr>
          <p:cNvSpPr txBox="1"/>
          <p:nvPr/>
        </p:nvSpPr>
        <p:spPr>
          <a:xfrm>
            <a:off x="586362" y="4836282"/>
            <a:ext cx="103211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pt-BR" sz="2800" b="0" i="0" u="none" strike="noStrike" dirty="0" err="1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Coluna_agrupada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, ..., </a:t>
            </a:r>
            <a:r>
              <a:rPr lang="pt-BR" sz="2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AVG(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Coluna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1 * </a:t>
            </a:r>
            <a:r>
              <a:rPr lang="pt-BR" sz="2800" dirty="0" err="1">
                <a:solidFill>
                  <a:srgbClr val="7030A0"/>
                </a:solidFill>
                <a:latin typeface="Arial" panose="020B0604020202020204" pitchFamily="34" charset="0"/>
              </a:rPr>
              <a:t>ColunaN</a:t>
            </a:r>
            <a:r>
              <a:rPr lang="pt-BR" sz="28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&lt;Nome da Tabela&gt;</a:t>
            </a:r>
            <a:endParaRPr lang="pt-BR" sz="28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pt-BR" sz="2800" dirty="0">
                <a:solidFill>
                  <a:srgbClr val="FF5050"/>
                </a:solidFill>
                <a:latin typeface="Arial" panose="020B0604020202020204" pitchFamily="34" charset="0"/>
              </a:rPr>
              <a:t>GROUP BY </a:t>
            </a:r>
            <a:r>
              <a:rPr lang="pt-BR" sz="2800" dirty="0" err="1">
                <a:solidFill>
                  <a:srgbClr val="7030A0"/>
                </a:solidFill>
                <a:latin typeface="Arial" panose="020B0604020202020204" pitchFamily="34" charset="0"/>
              </a:rPr>
              <a:t>Coluna_agrupada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  <a:p>
            <a:endParaRPr lang="pt-BR" sz="2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3C93E859-2C41-C0E4-549D-42776B534F49}"/>
              </a:ext>
            </a:extLst>
          </p:cNvPr>
          <p:cNvSpPr txBox="1">
            <a:spLocks/>
          </p:cNvSpPr>
          <p:nvPr/>
        </p:nvSpPr>
        <p:spPr>
          <a:xfrm>
            <a:off x="688999" y="1018844"/>
            <a:ext cx="10115850" cy="27145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Utilizada para calcular a 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Suzano Display"/>
                <a:sym typeface="Trebuchet MS" panose="020B0603020202020204" pitchFamily="34" charset="0"/>
              </a:rPr>
              <a:t>média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dos valores de uma coluna.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Dentro dos parênteses, passamos todas as colunas que irão fazer parte da operação matemática entre asterisco (símbolo que indica multiplicação). 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 AVG() por sua vez calcula a média sozinha:</a:t>
            </a:r>
          </a:p>
          <a:p>
            <a:pPr marL="541338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Soma todos os valores da expressão inserida para a função</a:t>
            </a:r>
          </a:p>
          <a:p>
            <a:pPr marL="541338" indent="-457200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 depois ela divide a soma pelo número de valores presentes </a:t>
            </a:r>
          </a:p>
        </p:txBody>
      </p:sp>
    </p:spTree>
    <p:extLst>
      <p:ext uri="{BB962C8B-B14F-4D97-AF65-F5344CB8AC3E}">
        <p14:creationId xmlns:p14="http://schemas.microsoft.com/office/powerpoint/2010/main" val="418548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AEE1F-D43B-C868-DF6B-081FBDDF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80EC3F4D-F576-7ECC-0741-1AF2D9E20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52D20388-6FD0-9ABF-FE53-480AB0D0BE33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57153D09-F1A0-FBFD-DE97-BCD5490468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BE7068EB-C02C-2ECB-FFD8-C4500E7B8F46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51F28E33-6E4C-EA7C-9DFC-9874D9555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JOIN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030BD73-4802-EE7D-9984-40A04383A7A4}"/>
              </a:ext>
            </a:extLst>
          </p:cNvPr>
          <p:cNvSpPr txBox="1"/>
          <p:nvPr/>
        </p:nvSpPr>
        <p:spPr>
          <a:xfrm>
            <a:off x="688999" y="4220785"/>
            <a:ext cx="103211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u="none" strike="noStrike" dirty="0">
                <a:solidFill>
                  <a:srgbClr val="1D85E6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pt-BR" sz="2800" b="0" i="0" u="none" strike="noStrike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Coluna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1</a:t>
            </a:r>
            <a:r>
              <a:rPr lang="pt-BR" sz="2800" b="0" i="0" u="none" strike="noStrike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, Coluna2</a:t>
            </a:r>
          </a:p>
          <a:p>
            <a:r>
              <a:rPr lang="pt-BR" sz="2800" b="0" i="0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Tabela1 alias1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FF5050"/>
                </a:solidFill>
                <a:latin typeface="Arial" panose="020B0604020202020204" pitchFamily="34" charset="0"/>
              </a:rPr>
              <a:t>JOIN </a:t>
            </a:r>
            <a:r>
              <a:rPr lang="pt-BR" sz="2800" dirty="0">
                <a:solidFill>
                  <a:srgbClr val="FFC000"/>
                </a:solidFill>
                <a:latin typeface="Arial" panose="020B0604020202020204" pitchFamily="34" charset="0"/>
              </a:rPr>
              <a:t>Tabela2 alias2</a:t>
            </a:r>
          </a:p>
          <a:p>
            <a:r>
              <a:rPr lang="pt-BR" sz="2800" dirty="0">
                <a:solidFill>
                  <a:srgbClr val="EE469F"/>
                </a:solidFill>
                <a:latin typeface="Arial" panose="020B0604020202020204" pitchFamily="34" charset="0"/>
              </a:rPr>
              <a:t>ON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pt-BR" sz="2800" dirty="0">
                <a:solidFill>
                  <a:srgbClr val="7030A0"/>
                </a:solidFill>
                <a:latin typeface="Arial" panose="020B0604020202020204" pitchFamily="34" charset="0"/>
              </a:rPr>
              <a:t>tabela1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.coluna_comum </a:t>
            </a:r>
            <a:r>
              <a:rPr lang="pt-BR" sz="2800" dirty="0">
                <a:solidFill>
                  <a:srgbClr val="0070C0"/>
                </a:solidFill>
                <a:latin typeface="Arial" panose="020B0604020202020204" pitchFamily="34" charset="0"/>
              </a:rPr>
              <a:t>=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pt-BR" sz="2800" dirty="0">
                <a:solidFill>
                  <a:srgbClr val="FFC000"/>
                </a:solidFill>
                <a:latin typeface="Arial" panose="020B0604020202020204" pitchFamily="34" charset="0"/>
              </a:rPr>
              <a:t>tabela2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.coluna_comum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</a:rPr>
              <a:t>;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70BD650-BDC9-E6A8-C9C6-F1A972FC9F47}"/>
              </a:ext>
            </a:extLst>
          </p:cNvPr>
          <p:cNvSpPr txBox="1">
            <a:spLocks/>
          </p:cNvSpPr>
          <p:nvPr/>
        </p:nvSpPr>
        <p:spPr>
          <a:xfrm>
            <a:off x="688999" y="1018844"/>
            <a:ext cx="10115850" cy="31023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Utilizada para unir mais de uma tabela por meio de colunas com o mesmo nome nas duas tabelas (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  <a:sym typeface="Trebuchet MS" panose="020B0603020202020204" pitchFamily="34" charset="0"/>
              </a:rPr>
              <a:t>chaves primárias e estrangeiras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).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Recomendado usar o ALIAS.</a:t>
            </a:r>
          </a:p>
          <a:p>
            <a:pPr marL="541338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O ponto é usado para separar o nome da tabela do nome da coluna. Quando você está referenciando uma coluna de uma tabela, é necessário usar esse ponto para indicar de qual tabela a coluna pertence.</a:t>
            </a:r>
          </a:p>
        </p:txBody>
      </p:sp>
    </p:spTree>
    <p:extLst>
      <p:ext uri="{BB962C8B-B14F-4D97-AF65-F5344CB8AC3E}">
        <p14:creationId xmlns:p14="http://schemas.microsoft.com/office/powerpoint/2010/main" val="2669718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1E0699-353A-AA26-D193-817F2181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28">
            <a:extLst>
              <a:ext uri="{FF2B5EF4-FFF2-40B4-BE49-F238E27FC236}">
                <a16:creationId xmlns:a16="http://schemas.microsoft.com/office/drawing/2014/main" id="{4AE89435-0668-4C4A-8983-9B91E94FD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F983B240-41CE-4670-0796-480E144FB337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10525CB6-11D6-A703-09A8-353DC849BA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A3B212A9-65F5-C697-511D-64CDABC47E02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278AAA8-E56F-0A31-97F0-82EDAA87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Sintaxe SQL | Glossário</a:t>
            </a:r>
          </a:p>
        </p:txBody>
      </p:sp>
      <p:sp>
        <p:nvSpPr>
          <p:cNvPr id="52" name="Título 2">
            <a:extLst>
              <a:ext uri="{FF2B5EF4-FFF2-40B4-BE49-F238E27FC236}">
                <a16:creationId xmlns:a16="http://schemas.microsoft.com/office/drawing/2014/main" id="{4C72E44F-9FAF-6B2A-24A2-20CD11A6F73F}"/>
              </a:ext>
            </a:extLst>
          </p:cNvPr>
          <p:cNvSpPr txBox="1">
            <a:spLocks/>
          </p:cNvSpPr>
          <p:nvPr/>
        </p:nvSpPr>
        <p:spPr>
          <a:xfrm>
            <a:off x="668762" y="1607060"/>
            <a:ext cx="9810743" cy="31023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/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Script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= conjunto de instruções para o computador executar</a:t>
            </a:r>
          </a:p>
          <a:p>
            <a:pPr marL="84138"/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Query = consulta</a:t>
            </a:r>
          </a:p>
          <a:p>
            <a:pPr marL="84138"/>
            <a:endParaRPr lang="pt-BR" sz="28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84138"/>
            <a:r>
              <a:rPr lang="pt-BR" sz="2800" b="1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Constraint</a:t>
            </a:r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=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regra definida no banco de dados para garantir a integridade dos dados. </a:t>
            </a:r>
            <a:r>
              <a:rPr lang="pt-BR" sz="2800" dirty="0" err="1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: PF, FK, UNIQUE.</a:t>
            </a:r>
          </a:p>
          <a:p>
            <a:pPr marL="84138"/>
            <a:endParaRPr lang="pt-BR" sz="2800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  <a:p>
            <a:pPr marL="84138"/>
            <a:r>
              <a:rPr lang="pt-BR" sz="2800" b="1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Alias</a:t>
            </a:r>
            <a:r>
              <a:rPr lang="pt-BR" sz="2800" dirty="0">
                <a:solidFill>
                  <a:schemeClr val="bg1"/>
                </a:solidFill>
                <a:latin typeface="Suzano Display"/>
                <a:sym typeface="Trebuchet MS" panose="020B0603020202020204" pitchFamily="34" charset="0"/>
              </a:rPr>
              <a:t> = apelido dado a uma coluna, geralmente utilizado para tornar o código mais legível e conciso. Ele não altera a estrutura.</a:t>
            </a:r>
            <a:endParaRPr lang="pt-BR" sz="2800" b="1" dirty="0">
              <a:solidFill>
                <a:schemeClr val="bg1"/>
              </a:solidFill>
              <a:latin typeface="Suzano Display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57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" descr="Image">
            <a:extLst>
              <a:ext uri="{FF2B5EF4-FFF2-40B4-BE49-F238E27FC236}">
                <a16:creationId xmlns:a16="http://schemas.microsoft.com/office/drawing/2014/main" id="{6E896788-4905-40E4-B0A0-C192F030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1639" y="-3114962"/>
            <a:ext cx="15243175" cy="1524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676" name="TextBox 14">
            <a:extLst>
              <a:ext uri="{FF2B5EF4-FFF2-40B4-BE49-F238E27FC236}">
                <a16:creationId xmlns:a16="http://schemas.microsoft.com/office/drawing/2014/main" id="{07D82FC0-6E3A-4BA5-A532-962B84445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63838"/>
            <a:ext cx="1219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Unicase" panose="02010503030508060203" pitchFamily="2" charset="0"/>
                <a:ea typeface="Suzano Sans Regular"/>
                <a:cs typeface="Suzano Sans Regular"/>
                <a:sym typeface="Suzano Sans Regular"/>
              </a:rPr>
              <a:t>agradecemos</a:t>
            </a:r>
            <a:endParaRPr kumimoji="0" lang="en-US" altLang="en-US" sz="4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" panose="02010503030508060203" pitchFamily="2" charset="0"/>
              <a:ea typeface="Suzano Sans Regular"/>
              <a:cs typeface="Suzano Sans Regular"/>
              <a:sym typeface="Suzano Sans Regular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DB8C465-0AD3-4CFF-B5A1-9F9F57B00568}"/>
              </a:ext>
            </a:extLst>
          </p:cNvPr>
          <p:cNvGrpSpPr/>
          <p:nvPr/>
        </p:nvGrpSpPr>
        <p:grpSpPr>
          <a:xfrm>
            <a:off x="2412140" y="5350680"/>
            <a:ext cx="8298416" cy="1033866"/>
            <a:chOff x="2412140" y="5350680"/>
            <a:chExt cx="8298416" cy="1033866"/>
          </a:xfrm>
        </p:grpSpPr>
        <p:grpSp>
          <p:nvGrpSpPr>
            <p:cNvPr id="28678" name="Group 3">
              <a:extLst>
                <a:ext uri="{FF2B5EF4-FFF2-40B4-BE49-F238E27FC236}">
                  <a16:creationId xmlns:a16="http://schemas.microsoft.com/office/drawing/2014/main" id="{D32623D2-0B3F-4C56-A274-3261DB311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2140" y="5705901"/>
              <a:ext cx="6047082" cy="323424"/>
              <a:chOff x="3139313" y="5620216"/>
              <a:chExt cx="6047521" cy="323324"/>
            </a:xfrm>
          </p:grpSpPr>
          <p:grpSp>
            <p:nvGrpSpPr>
              <p:cNvPr id="28679" name="Group">
                <a:extLst>
                  <a:ext uri="{FF2B5EF4-FFF2-40B4-BE49-F238E27FC236}">
                    <a16:creationId xmlns:a16="http://schemas.microsoft.com/office/drawing/2014/main" id="{2B5B303D-B48F-4676-BF7F-6D09946AB0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313" y="5620216"/>
                <a:ext cx="1972100" cy="323324"/>
                <a:chOff x="0" y="0"/>
                <a:chExt cx="1859112" cy="304800"/>
              </a:xfrm>
            </p:grpSpPr>
            <p:sp>
              <p:nvSpPr>
                <p:cNvPr id="28689" name="CaixaDeTexto 28">
                  <a:hlinkClick r:id="rId4"/>
                  <a:extLst>
                    <a:ext uri="{FF2B5EF4-FFF2-40B4-BE49-F238E27FC236}">
                      <a16:creationId xmlns:a16="http://schemas.microsoft.com/office/drawing/2014/main" id="{B6B55279-5861-4C4E-BA5A-8A059996B1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1932" y="0"/>
                  <a:ext cx="1587180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45719" tIns="45719" rIns="45719" bIns="45719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EBEB"/>
                      </a:solidFill>
                      <a:effectLst/>
                      <a:uLnTx/>
                      <a:uFillTx/>
                      <a:latin typeface="Suzano Display" panose="02010503030508060203" pitchFamily="2" charset="0"/>
                      <a:cs typeface="Calibri" panose="020F0502020204030204" pitchFamily="34" charset="0"/>
                      <a:sym typeface="Suzano Display" panose="02010503030508060203" pitchFamily="2" charset="0"/>
                    </a:rPr>
                    <a:t>@suzanoempresa</a:t>
                  </a:r>
                </a:p>
              </p:txBody>
            </p:sp>
            <p:pic>
              <p:nvPicPr>
                <p:cNvPr id="28690" name="Image" descr="Image">
                  <a:extLst>
                    <a:ext uri="{FF2B5EF4-FFF2-40B4-BE49-F238E27FC236}">
                      <a16:creationId xmlns:a16="http://schemas.microsoft.com/office/drawing/2014/main" id="{8BDB49B5-977A-4267-B77D-0CF980C77D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0"/>
                  <a:ext cx="2286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680" name="Group">
                <a:extLst>
                  <a:ext uri="{FF2B5EF4-FFF2-40B4-BE49-F238E27FC236}">
                    <a16:creationId xmlns:a16="http://schemas.microsoft.com/office/drawing/2014/main" id="{F475D6AB-161B-43F0-9014-E3F7FD42A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33376" y="5620216"/>
                <a:ext cx="1998222" cy="323324"/>
                <a:chOff x="0" y="0"/>
                <a:chExt cx="1883737" cy="304800"/>
              </a:xfrm>
            </p:grpSpPr>
            <p:sp>
              <p:nvSpPr>
                <p:cNvPr id="28687" name="CaixaDeTexto 38">
                  <a:hlinkClick r:id="rId6"/>
                  <a:extLst>
                    <a:ext uri="{FF2B5EF4-FFF2-40B4-BE49-F238E27FC236}">
                      <a16:creationId xmlns:a16="http://schemas.microsoft.com/office/drawing/2014/main" id="{C2E62F48-EBBD-42CA-9173-896D47E287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557" y="0"/>
                  <a:ext cx="1587180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45719" tIns="45719" rIns="45719" bIns="45719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EBEB"/>
                      </a:solidFill>
                      <a:effectLst/>
                      <a:uLnTx/>
                      <a:uFillTx/>
                      <a:latin typeface="Suzano Display" panose="02010503030508060203" pitchFamily="2" charset="0"/>
                      <a:cs typeface="Calibri" panose="020F0502020204030204" pitchFamily="34" charset="0"/>
                      <a:sym typeface="Suzano Display" panose="02010503030508060203" pitchFamily="2" charset="0"/>
                    </a:rPr>
                    <a:t>@suzano_oficial</a:t>
                  </a:r>
                </a:p>
              </p:txBody>
            </p:sp>
            <p:pic>
              <p:nvPicPr>
                <p:cNvPr id="28688" name="Image" descr="Image">
                  <a:extLst>
                    <a:ext uri="{FF2B5EF4-FFF2-40B4-BE49-F238E27FC236}">
                      <a16:creationId xmlns:a16="http://schemas.microsoft.com/office/drawing/2014/main" id="{F3763DF0-6B16-4372-AA1B-AA4AA895E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0"/>
                  <a:ext cx="2286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681" name="Group">
                <a:extLst>
                  <a:ext uri="{FF2B5EF4-FFF2-40B4-BE49-F238E27FC236}">
                    <a16:creationId xmlns:a16="http://schemas.microsoft.com/office/drawing/2014/main" id="{83377FD5-8C46-4FA1-B5E8-3DD86120B7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95170" y="5620216"/>
                <a:ext cx="1187175" cy="323324"/>
                <a:chOff x="0" y="0"/>
                <a:chExt cx="1119157" cy="304800"/>
              </a:xfrm>
            </p:grpSpPr>
            <p:sp>
              <p:nvSpPr>
                <p:cNvPr id="28685" name="CaixaDeTexto 43">
                  <a:hlinkClick r:id="rId8"/>
                  <a:extLst>
                    <a:ext uri="{FF2B5EF4-FFF2-40B4-BE49-F238E27FC236}">
                      <a16:creationId xmlns:a16="http://schemas.microsoft.com/office/drawing/2014/main" id="{C68AE925-AF5F-4A1D-A106-BCDC91AB80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0944" y="0"/>
                  <a:ext cx="838213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45719" tIns="45719" rIns="45719" bIns="45719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EBEB"/>
                      </a:solidFill>
                      <a:effectLst/>
                      <a:uLnTx/>
                      <a:uFillTx/>
                      <a:latin typeface="Suzano Display" panose="02010503030508060203" pitchFamily="2" charset="0"/>
                      <a:cs typeface="Calibri" panose="020F0502020204030204" pitchFamily="34" charset="0"/>
                      <a:sym typeface="Suzano Display" panose="02010503030508060203" pitchFamily="2" charset="0"/>
                    </a:rPr>
                    <a:t>@suzano</a:t>
                  </a:r>
                </a:p>
              </p:txBody>
            </p:sp>
            <p:pic>
              <p:nvPicPr>
                <p:cNvPr id="28686" name="Image" descr="Image">
                  <a:extLst>
                    <a:ext uri="{FF2B5EF4-FFF2-40B4-BE49-F238E27FC236}">
                      <a16:creationId xmlns:a16="http://schemas.microsoft.com/office/drawing/2014/main" id="{7AB72712-5EA5-4D1D-A266-6E6BD06AB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82153"/>
                  <a:ext cx="228600" cy="1625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8682" name="Group">
                <a:extLst>
                  <a:ext uri="{FF2B5EF4-FFF2-40B4-BE49-F238E27FC236}">
                    <a16:creationId xmlns:a16="http://schemas.microsoft.com/office/drawing/2014/main" id="{834EFF0F-7455-4159-9AD0-551FD229F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37871" y="5620216"/>
                <a:ext cx="1248963" cy="323324"/>
                <a:chOff x="0" y="0"/>
                <a:chExt cx="1177405" cy="304800"/>
              </a:xfrm>
            </p:grpSpPr>
            <p:sp>
              <p:nvSpPr>
                <p:cNvPr id="28683" name="CaixaDeTexto 44">
                  <a:hlinkClick r:id="rId10"/>
                  <a:extLst>
                    <a:ext uri="{FF2B5EF4-FFF2-40B4-BE49-F238E27FC236}">
                      <a16:creationId xmlns:a16="http://schemas.microsoft.com/office/drawing/2014/main" id="{49301BB5-9336-49BD-A4DC-FB545EF9BB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6345" y="0"/>
                  <a:ext cx="881060" cy="30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45719" tIns="45719" rIns="45719" bIns="45719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BEBEB"/>
                      </a:solidFill>
                      <a:effectLst/>
                      <a:uLnTx/>
                      <a:uFillTx/>
                      <a:latin typeface="Suzano Display" panose="02010503030508060203" pitchFamily="2" charset="0"/>
                      <a:cs typeface="Calibri" panose="020F0502020204030204" pitchFamily="34" charset="0"/>
                      <a:sym typeface="Suzano Display" panose="02010503030508060203" pitchFamily="2" charset="0"/>
                    </a:rPr>
                    <a:t>@suzano</a:t>
                  </a:r>
                </a:p>
              </p:txBody>
            </p:sp>
            <p:pic>
              <p:nvPicPr>
                <p:cNvPr id="28684" name="Image" descr="Image">
                  <a:extLst>
                    <a:ext uri="{FF2B5EF4-FFF2-40B4-BE49-F238E27FC236}">
                      <a16:creationId xmlns:a16="http://schemas.microsoft.com/office/drawing/2014/main" id="{B2097ACC-17AD-4D57-887D-6395039239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8100"/>
                  <a:ext cx="2286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9" name="CaixaDeTexto 45">
              <a:hlinkClick r:id="rId10"/>
              <a:extLst>
                <a:ext uri="{FF2B5EF4-FFF2-40B4-BE49-F238E27FC236}">
                  <a16:creationId xmlns:a16="http://schemas.microsoft.com/office/drawing/2014/main" id="{B92E0394-DC96-4D87-95EC-B3E0A6BC2422}"/>
                </a:ext>
              </a:extLst>
            </p:cNvPr>
            <p:cNvSpPr txBox="1"/>
            <p:nvPr/>
          </p:nvSpPr>
          <p:spPr>
            <a:xfrm>
              <a:off x="8338623" y="5744936"/>
              <a:ext cx="1264127" cy="2539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45719" rIns="45719" anchor="ctr">
              <a:spAutoFit/>
            </a:bodyPr>
            <a:lstStyle>
              <a:lvl1pPr>
                <a:defRPr sz="1100">
                  <a:latin typeface="Suzano Text Medium"/>
                  <a:ea typeface="Suzano Text Medium"/>
                  <a:cs typeface="Suzano Text Medium"/>
                  <a:sym typeface="Suzano Text Medium"/>
                </a:defRPr>
              </a:lvl1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EBEBEB"/>
                  </a:solidFill>
                  <a:effectLst/>
                  <a:uLnTx/>
                  <a:uFillTx/>
                  <a:latin typeface="Suzano Display" panose="02010503030508060203" pitchFamily="2" charset="0"/>
                  <a:sym typeface="Suzano Text Medium"/>
                </a:rPr>
                <a:t>Acesse</a:t>
              </a:r>
              <a:r>
                <a:rPr kumimoji="0" sz="1050" b="0" i="0" u="none" strike="noStrike" kern="120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/>
                  <a:uLnTx/>
                  <a:uFillTx/>
                  <a:latin typeface="Suzano Display" panose="02010503030508060203" pitchFamily="2" charset="0"/>
                  <a:sym typeface="Suzano Text Medium"/>
                </a:rPr>
                <a:t> </a:t>
              </a:r>
              <a:r>
                <a:rPr kumimoji="0" sz="1050" b="0" i="0" u="none" strike="noStrike" kern="1200" cap="none" spc="0" normalizeH="0" baseline="0" noProof="0" err="1">
                  <a:ln>
                    <a:noFill/>
                  </a:ln>
                  <a:solidFill>
                    <a:srgbClr val="EBEBEB"/>
                  </a:solidFill>
                  <a:effectLst/>
                  <a:uLnTx/>
                  <a:uFillTx/>
                  <a:latin typeface="Suzano Display" panose="02010503030508060203" pitchFamily="2" charset="0"/>
                  <a:sym typeface="Suzano Text Medium"/>
                </a:rPr>
                <a:t>nosso</a:t>
              </a:r>
              <a:r>
                <a:rPr kumimoji="0" sz="1050" b="0" i="0" u="none" strike="noStrike" kern="1200" cap="none" spc="0" normalizeH="0" baseline="0" noProof="0">
                  <a:ln>
                    <a:noFill/>
                  </a:ln>
                  <a:solidFill>
                    <a:srgbClr val="EBEBEB"/>
                  </a:solidFill>
                  <a:effectLst/>
                  <a:uLnTx/>
                  <a:uFillTx/>
                  <a:latin typeface="Suzano Display" panose="02010503030508060203" pitchFamily="2" charset="0"/>
                  <a:sym typeface="Suzano Text Medium"/>
                </a:rPr>
                <a:t> site :</a:t>
              </a:r>
            </a:p>
          </p:txBody>
        </p:sp>
        <p:pic>
          <p:nvPicPr>
            <p:cNvPr id="20" name="Imagem 20" descr="Imagem 20">
              <a:extLst>
                <a:ext uri="{FF2B5EF4-FFF2-40B4-BE49-F238E27FC236}">
                  <a16:creationId xmlns:a16="http://schemas.microsoft.com/office/drawing/2014/main" id="{E2BEDA46-2D2B-4930-B675-2386680E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79" t="5092" r="4706" b="4278"/>
            <a:stretch>
              <a:fillRect/>
            </a:stretch>
          </p:blipFill>
          <p:spPr>
            <a:xfrm>
              <a:off x="9674598" y="5350680"/>
              <a:ext cx="1035958" cy="103386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1" name="Imagem 20" descr="Logotipo, nome da empresa&#10;&#10;Descrição gerada automaticamente">
            <a:extLst>
              <a:ext uri="{FF2B5EF4-FFF2-40B4-BE49-F238E27FC236}">
                <a16:creationId xmlns:a16="http://schemas.microsoft.com/office/drawing/2014/main" id="{98B4CC61-26DF-44E8-A9BE-D56D57D5DC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49" y="3694614"/>
            <a:ext cx="1725974" cy="13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Mulher com óculos de grau&#10;&#10;Descrição gerada automaticamente">
            <a:extLst>
              <a:ext uri="{FF2B5EF4-FFF2-40B4-BE49-F238E27FC236}">
                <a16:creationId xmlns:a16="http://schemas.microsoft.com/office/drawing/2014/main" id="{A2A47633-8C71-8241-66EB-5BA86546D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2" y="1696068"/>
            <a:ext cx="2661574" cy="2916794"/>
          </a:xfrm>
          <a:prstGeom prst="ellipse">
            <a:avLst/>
          </a:prstGeom>
        </p:spPr>
      </p:pic>
      <p:sp>
        <p:nvSpPr>
          <p:cNvPr id="28" name="CaixaDeTexto 9">
            <a:extLst>
              <a:ext uri="{FF2B5EF4-FFF2-40B4-BE49-F238E27FC236}">
                <a16:creationId xmlns:a16="http://schemas.microsoft.com/office/drawing/2014/main" id="{DE830AA1-C3B9-2C60-BC2B-510EAABD15E7}"/>
              </a:ext>
            </a:extLst>
          </p:cNvPr>
          <p:cNvSpPr txBox="1"/>
          <p:nvPr/>
        </p:nvSpPr>
        <p:spPr>
          <a:xfrm>
            <a:off x="695552" y="4699883"/>
            <a:ext cx="266157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Unicase" panose="02010503030508060203" pitchFamily="2" charset="77"/>
                <a:ea typeface="+mn-ea"/>
                <a:cs typeface="+mn-cs"/>
              </a:rPr>
              <a:t>Tereza Sophia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Display Light" panose="02010303030508060203" pitchFamily="2" charset="77"/>
                <a:ea typeface="+mn-ea"/>
                <a:cs typeface="+mn-cs"/>
              </a:rPr>
              <a:t>Estagiária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Display Light" panose="02010303030508060203" pitchFamily="2" charset="77"/>
                <a:ea typeface="+mn-ea"/>
                <a:cs typeface="+mn-cs"/>
              </a:rPr>
              <a:t>DigitalTech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Display Light" panose="02010303030508060203" pitchFamily="2" charset="77"/>
              <a:ea typeface="+mn-ea"/>
              <a:cs typeface="+mn-cs"/>
            </a:endParaRPr>
          </a:p>
        </p:txBody>
      </p:sp>
      <p:pic>
        <p:nvPicPr>
          <p:cNvPr id="7" name="Imagem 12">
            <a:extLst>
              <a:ext uri="{FF2B5EF4-FFF2-40B4-BE49-F238E27FC236}">
                <a16:creationId xmlns:a16="http://schemas.microsoft.com/office/drawing/2014/main" id="{40CB168C-7797-2A0E-F5D8-4FDC0BFA0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11" name="CaixaDeTexto 13">
            <a:extLst>
              <a:ext uri="{FF2B5EF4-FFF2-40B4-BE49-F238E27FC236}">
                <a16:creationId xmlns:a16="http://schemas.microsoft.com/office/drawing/2014/main" id="{E9A26FCE-BE08-57C8-BFE3-4B403C56E745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CE2F98F-1920-FB8D-8C8B-AEB6BB5FC9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76" t="2794" r="3701"/>
          <a:stretch/>
        </p:blipFill>
        <p:spPr>
          <a:xfrm>
            <a:off x="8766658" y="2047970"/>
            <a:ext cx="2174054" cy="2212990"/>
          </a:xfrm>
          <a:prstGeom prst="rect">
            <a:avLst/>
          </a:prstGeom>
        </p:spPr>
      </p:pic>
      <p:sp>
        <p:nvSpPr>
          <p:cNvPr id="26" name="Título 2">
            <a:extLst>
              <a:ext uri="{FF2B5EF4-FFF2-40B4-BE49-F238E27FC236}">
                <a16:creationId xmlns:a16="http://schemas.microsoft.com/office/drawing/2014/main" id="{BD68059E-C0BC-06A9-E3AA-17A87A42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280" y="4838332"/>
            <a:ext cx="1474083" cy="33239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4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LinkedIn</a:t>
            </a:r>
            <a:endParaRPr lang="pt-BR" sz="2400" i="1" dirty="0">
              <a:solidFill>
                <a:schemeClr val="bg1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pic>
        <p:nvPicPr>
          <p:cNvPr id="33" name="Imagem 3">
            <a:extLst>
              <a:ext uri="{FF2B5EF4-FFF2-40B4-BE49-F238E27FC236}">
                <a16:creationId xmlns:a16="http://schemas.microsoft.com/office/drawing/2014/main" id="{A84EC76A-A490-567E-B6B1-E79E03AF8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2595" y="270898"/>
            <a:ext cx="597049" cy="251208"/>
          </a:xfrm>
          <a:prstGeom prst="rect">
            <a:avLst/>
          </a:prstGeom>
        </p:spPr>
      </p:pic>
      <p:pic>
        <p:nvPicPr>
          <p:cNvPr id="6" name="Gráfico 28">
            <a:extLst>
              <a:ext uri="{FF2B5EF4-FFF2-40B4-BE49-F238E27FC236}">
                <a16:creationId xmlns:a16="http://schemas.microsoft.com/office/drawing/2014/main" id="{6602B60B-7865-C505-E003-D11D7EA3C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334" y="277064"/>
            <a:ext cx="1918242" cy="49008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6FBFF9A-4B80-D37D-27CB-DE83BD3936C0}"/>
              </a:ext>
            </a:extLst>
          </p:cNvPr>
          <p:cNvGrpSpPr/>
          <p:nvPr/>
        </p:nvGrpSpPr>
        <p:grpSpPr>
          <a:xfrm>
            <a:off x="4448159" y="1623708"/>
            <a:ext cx="3252138" cy="3380824"/>
            <a:chOff x="3869629" y="1563391"/>
            <a:chExt cx="3252138" cy="338082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3DE1EB09-FFDE-9C1B-D5FF-D8911E22443F}"/>
                </a:ext>
              </a:extLst>
            </p:cNvPr>
            <p:cNvGrpSpPr/>
            <p:nvPr/>
          </p:nvGrpSpPr>
          <p:grpSpPr>
            <a:xfrm>
              <a:off x="3869629" y="1563391"/>
              <a:ext cx="3050988" cy="3380824"/>
              <a:chOff x="8445460" y="1696068"/>
              <a:chExt cx="3050988" cy="3380824"/>
            </a:xfrm>
          </p:grpSpPr>
          <p:pic>
            <p:nvPicPr>
              <p:cNvPr id="9" name="Imagem 8" descr="Imagem digital fictícia de planeta com fundo preto&#10;&#10;Descrição gerada automaticamente com confiança baixa">
                <a:extLst>
                  <a:ext uri="{FF2B5EF4-FFF2-40B4-BE49-F238E27FC236}">
                    <a16:creationId xmlns:a16="http://schemas.microsoft.com/office/drawing/2014/main" id="{E5C75F15-56B4-9234-6A6F-0FB402D3E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5460" y="1696068"/>
                <a:ext cx="3050988" cy="3380824"/>
              </a:xfrm>
              <a:prstGeom prst="rect">
                <a:avLst/>
              </a:prstGeom>
            </p:spPr>
          </p:pic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95BF70E-8050-C6DB-C0F0-DDB494F26947}"/>
                  </a:ext>
                </a:extLst>
              </p:cNvPr>
              <p:cNvSpPr txBox="1"/>
              <p:nvPr/>
            </p:nvSpPr>
            <p:spPr>
              <a:xfrm>
                <a:off x="8890419" y="2857493"/>
                <a:ext cx="1703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2B74F"/>
                    </a:solidFill>
                    <a:latin typeface="Suzano Unicase Medium" panose="02010603030508060203" pitchFamily="2" charset="0"/>
                  </a:rPr>
                  <a:t>Raízes do futuro</a:t>
                </a:r>
              </a:p>
            </p:txBody>
          </p:sp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15F0CAA-6E4C-BD54-7A8A-35FE9D621526}"/>
                </a:ext>
              </a:extLst>
            </p:cNvPr>
            <p:cNvSpPr txBox="1"/>
            <p:nvPr/>
          </p:nvSpPr>
          <p:spPr>
            <a:xfrm>
              <a:off x="4314588" y="3070860"/>
              <a:ext cx="280717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pt-BR" sz="3200" dirty="0">
                  <a:solidFill>
                    <a:srgbClr val="E2E1DD"/>
                  </a:solidFill>
                  <a:latin typeface="Suzano Unicase XBold" panose="02010A03030508060203" pitchFamily="2" charset="0"/>
                </a:rPr>
                <a:t>Estágio</a:t>
              </a:r>
            </a:p>
            <a:p>
              <a:pPr>
                <a:lnSpc>
                  <a:spcPts val="3000"/>
                </a:lnSpc>
              </a:pPr>
              <a:r>
                <a:rPr lang="pt-BR" sz="3200" dirty="0">
                  <a:solidFill>
                    <a:srgbClr val="E2E1DD"/>
                  </a:solidFill>
                  <a:latin typeface="Suzano Unicase Thin" panose="02010403030508060203" pitchFamily="2" charset="0"/>
                </a:rPr>
                <a:t>Suzano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B9DC1DE9-8B7C-C9CE-EB8B-1A4A70CE3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83A8922F-BA95-E73D-2CA9-BA3B1A31F9DE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53B288D9-759D-F549-AEC8-107221D62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6642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latin typeface="Suzano Unicase Light" panose="02010303030508060203" pitchFamily="2" charset="77"/>
              </a:rPr>
              <a:t>Case | Confeitaria da Nina</a:t>
            </a:r>
            <a:endParaRPr kumimoji="0" lang="pt-BR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 Light" panose="02010303030508060203" pitchFamily="2" charset="77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6C3A5566-67BB-4683-A145-B429C515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68" y="3157914"/>
            <a:ext cx="5866158" cy="77559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A Nina quer uma plataforma de </a:t>
            </a:r>
            <a:b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e-commerce.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25B90E34-7EA2-14CC-5AFD-77212B7F3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854" y="1346644"/>
            <a:ext cx="4048432" cy="4048432"/>
          </a:xfrm>
          <a:prstGeom prst="rect">
            <a:avLst/>
          </a:prstGeom>
        </p:spPr>
      </p:pic>
      <p:pic>
        <p:nvPicPr>
          <p:cNvPr id="11" name="Gráfico 28">
            <a:extLst>
              <a:ext uri="{FF2B5EF4-FFF2-40B4-BE49-F238E27FC236}">
                <a16:creationId xmlns:a16="http://schemas.microsoft.com/office/drawing/2014/main" id="{5453789A-3A27-8787-ED57-678575683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3" name="Freeform 45">
            <a:extLst>
              <a:ext uri="{FF2B5EF4-FFF2-40B4-BE49-F238E27FC236}">
                <a16:creationId xmlns:a16="http://schemas.microsoft.com/office/drawing/2014/main" id="{E7A7CE0A-2A0F-3406-22F0-59F4DD3E9585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246577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7ECCC4-33C7-D8B0-6CF9-1F47D0BB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22EF25D9-5B1F-CA1D-3279-7E485BD74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401D22C8-371F-1646-F04B-1048919D4D53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975D877F-C577-1F8D-CD1D-9283D5D1B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66420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latin typeface="Suzano Unicase Light" panose="02010303030508060203" pitchFamily="2" charset="77"/>
              </a:rPr>
              <a:t>Case | Confeitaria da Nina</a:t>
            </a:r>
            <a:endParaRPr kumimoji="0" lang="pt-BR" sz="3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uzano Unicase Light" panose="02010303030508060203" pitchFamily="2" charset="77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FB27F3F2-535D-4D33-F421-3D7E3E18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276" y="2824092"/>
            <a:ext cx="5611683" cy="38779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Vamos ajudar a Nina?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C25298B-FBF2-8916-3327-BFBBD4B38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17" y="1031158"/>
            <a:ext cx="4795684" cy="4795684"/>
          </a:xfrm>
          <a:prstGeom prst="rect">
            <a:avLst/>
          </a:prstGeom>
        </p:spPr>
      </p:pic>
      <p:pic>
        <p:nvPicPr>
          <p:cNvPr id="9" name="Gráfico 28">
            <a:extLst>
              <a:ext uri="{FF2B5EF4-FFF2-40B4-BE49-F238E27FC236}">
                <a16:creationId xmlns:a16="http://schemas.microsoft.com/office/drawing/2014/main" id="{40A32250-414E-D650-E508-90BFE30D4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10" name="Freeform 45">
            <a:extLst>
              <a:ext uri="{FF2B5EF4-FFF2-40B4-BE49-F238E27FC236}">
                <a16:creationId xmlns:a16="http://schemas.microsoft.com/office/drawing/2014/main" id="{C8A6C1D7-590B-7C7F-E44A-6E36377EDC66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291121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69FEC-367E-CB38-251D-3840EB5D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E7804DDA-26E8-773D-D359-071F7F5E5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88600FFD-4194-19CE-8BF9-222664C06828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" name="Retângulo 1">
            <a:extLst>
              <a:ext uri="{FF2B5EF4-FFF2-40B4-BE49-F238E27FC236}">
                <a16:creationId xmlns:a16="http://schemas.microsoft.com/office/drawing/2014/main" id="{607D3DA8-5CA7-5E0D-0041-B9B11994B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378" y="1211520"/>
            <a:ext cx="466524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0" dirty="0">
                <a:solidFill>
                  <a:schemeClr val="bg1"/>
                </a:solidFill>
                <a:latin typeface="Suzano Unicase Light" panose="02010303030508060203" pitchFamily="2" charset="77"/>
              </a:rPr>
              <a:t>SQL</a:t>
            </a:r>
            <a:r>
              <a:rPr lang="pt-BR" sz="9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 </a:t>
            </a:r>
            <a:endParaRPr kumimoji="0" lang="pt-BR" sz="96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highlight>
                <a:srgbClr val="318ED3"/>
              </a:highlight>
              <a:uLnTx/>
              <a:uFillTx/>
              <a:latin typeface="Suzano Unicase Light" panose="02010303030508060203" pitchFamily="2" charset="77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B8C4E1E8-635B-4532-65A8-944455827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42" y="4381619"/>
            <a:ext cx="10678917" cy="38779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b="1" dirty="0" err="1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Structured</a:t>
            </a:r>
            <a:r>
              <a:rPr lang="pt-BR" sz="2800" b="1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 Query </a:t>
            </a:r>
            <a:r>
              <a:rPr lang="pt-BR" sz="2800" b="1" dirty="0" err="1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Language</a:t>
            </a:r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 (Linguagem Estruturada para Consulta).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81D42A6-69B4-5F74-048D-DDD65CFC9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79294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Definição de termos chave</a:t>
            </a:r>
          </a:p>
        </p:txBody>
      </p:sp>
      <p:pic>
        <p:nvPicPr>
          <p:cNvPr id="3" name="Gráfico 28">
            <a:extLst>
              <a:ext uri="{FF2B5EF4-FFF2-40B4-BE49-F238E27FC236}">
                <a16:creationId xmlns:a16="http://schemas.microsoft.com/office/drawing/2014/main" id="{5A9812F0-D3FE-1FF2-BBD9-B9B5B1EB9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9" name="Freeform 45">
            <a:extLst>
              <a:ext uri="{FF2B5EF4-FFF2-40B4-BE49-F238E27FC236}">
                <a16:creationId xmlns:a16="http://schemas.microsoft.com/office/drawing/2014/main" id="{D9DD8BAB-515C-D750-9AF0-BCCD3373F93A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137266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F45B6-25AE-7119-4DC3-80FABFA9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12">
            <a:extLst>
              <a:ext uri="{FF2B5EF4-FFF2-40B4-BE49-F238E27FC236}">
                <a16:creationId xmlns:a16="http://schemas.microsoft.com/office/drawing/2014/main" id="{18C607FE-9529-CD7A-EE85-84B03E2B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7" name="CaixaDeTexto 13">
            <a:extLst>
              <a:ext uri="{FF2B5EF4-FFF2-40B4-BE49-F238E27FC236}">
                <a16:creationId xmlns:a16="http://schemas.microsoft.com/office/drawing/2014/main" id="{B2FDCE19-094F-37D0-546D-790B320204E1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A7A0B16-9198-AF8D-DAA8-69D54CD3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598" y="4480421"/>
            <a:ext cx="7898800" cy="38779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4138"/>
            <a:r>
              <a:rPr lang="pt-BR" sz="2800" dirty="0">
                <a:solidFill>
                  <a:schemeClr val="bg1"/>
                </a:solidFill>
                <a:latin typeface="Suzano Display Light" panose="02010303030508060203" pitchFamily="2" charset="0"/>
                <a:sym typeface="Trebuchet MS" panose="020B0603020202020204" pitchFamily="34" charset="0"/>
              </a:rPr>
              <a:t>SGBD (Sistema Gerenciador de Banco de Dados)</a:t>
            </a:r>
            <a:endParaRPr lang="pt-BR" sz="2800" i="1" dirty="0">
              <a:solidFill>
                <a:srgbClr val="03EF62"/>
              </a:solidFill>
              <a:latin typeface="Suzano Display Light" panose="02010303030508060203" pitchFamily="2" charset="0"/>
              <a:sym typeface="Trebuchet MS" panose="020B06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B3AE9A4-A66D-A433-4C3C-12C3833FB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8070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Definição de termos chave</a:t>
            </a:r>
          </a:p>
        </p:txBody>
      </p:sp>
      <p:pic>
        <p:nvPicPr>
          <p:cNvPr id="1026" name="Picture 2" descr="MySQL hospedado | Amazon RDS para MySQL | AWS">
            <a:extLst>
              <a:ext uri="{FF2B5EF4-FFF2-40B4-BE49-F238E27FC236}">
                <a16:creationId xmlns:a16="http://schemas.microsoft.com/office/drawing/2014/main" id="{0B7D7262-4508-1F76-4691-488EF071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25" y="1175938"/>
            <a:ext cx="5999747" cy="31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8">
            <a:extLst>
              <a:ext uri="{FF2B5EF4-FFF2-40B4-BE49-F238E27FC236}">
                <a16:creationId xmlns:a16="http://schemas.microsoft.com/office/drawing/2014/main" id="{97996EAE-A5B7-DA63-446F-9D83031F4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9" name="Freeform 45">
            <a:extLst>
              <a:ext uri="{FF2B5EF4-FFF2-40B4-BE49-F238E27FC236}">
                <a16:creationId xmlns:a16="http://schemas.microsoft.com/office/drawing/2014/main" id="{15FD697D-B888-52F2-C78E-CBED3AD5D40E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1788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/>
          <p:cNvSpPr/>
          <p:nvPr/>
        </p:nvSpPr>
        <p:spPr>
          <a:xfrm flipV="1">
            <a:off x="1537498" y="4355545"/>
            <a:ext cx="993161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43" name="AutoShape 43"/>
          <p:cNvSpPr/>
          <p:nvPr/>
        </p:nvSpPr>
        <p:spPr>
          <a:xfrm>
            <a:off x="1537498" y="2688025"/>
            <a:ext cx="9935153" cy="0"/>
          </a:xfrm>
          <a:prstGeom prst="line">
            <a:avLst/>
          </a:prstGeom>
          <a:ln w="66675" cap="flat">
            <a:solidFill>
              <a:srgbClr val="F6C106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2" name="Group 2"/>
          <p:cNvGrpSpPr/>
          <p:nvPr/>
        </p:nvGrpSpPr>
        <p:grpSpPr>
          <a:xfrm>
            <a:off x="3738768" y="2104566"/>
            <a:ext cx="1478537" cy="446762"/>
            <a:chOff x="0" y="0"/>
            <a:chExt cx="584114" cy="1764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DETERMINAR</a:t>
              </a:r>
            </a:p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REQUISITOS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69153" y="2824721"/>
            <a:ext cx="1448259" cy="803672"/>
            <a:chOff x="0" y="0"/>
            <a:chExt cx="572152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VISÕES </a:t>
              </a:r>
            </a:p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MÚLTIPLAS?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38768" y="3003177"/>
            <a:ext cx="1478537" cy="446762"/>
            <a:chOff x="0" y="0"/>
            <a:chExt cx="584114" cy="1764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MODELO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50800" y="3003177"/>
            <a:ext cx="1478537" cy="446762"/>
            <a:chOff x="0" y="0"/>
            <a:chExt cx="584114" cy="1764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INTEGRAR VISÕES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38874" y="4977854"/>
            <a:ext cx="1478537" cy="446762"/>
            <a:chOff x="0" y="0"/>
            <a:chExt cx="584114" cy="1764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IMPLEMENTAR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54014" y="5875466"/>
            <a:ext cx="1478537" cy="446762"/>
            <a:chOff x="0" y="0"/>
            <a:chExt cx="584114" cy="1764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4114" cy="176499"/>
            </a:xfrm>
            <a:custGeom>
              <a:avLst/>
              <a:gdLst/>
              <a:ahLst/>
              <a:cxnLst/>
              <a:rect l="l" t="t" r="r" b="b"/>
              <a:pathLst>
                <a:path w="584114" h="176499">
                  <a:moveTo>
                    <a:pt x="0" y="0"/>
                  </a:moveTo>
                  <a:lnTo>
                    <a:pt x="584114" y="0"/>
                  </a:lnTo>
                  <a:lnTo>
                    <a:pt x="584114" y="176499"/>
                  </a:lnTo>
                  <a:lnTo>
                    <a:pt x="0" y="176499"/>
                  </a:lnTo>
                  <a:close/>
                </a:path>
              </a:pathLst>
            </a:custGeom>
            <a:solidFill>
              <a:srgbClr val="5271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584114" cy="17649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  <a:spcBef>
                  <a:spcPct val="0"/>
                </a:spcBef>
              </a:pPr>
              <a:r>
                <a:rPr lang="en-US" sz="93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MONITORAMENTO E SUPORTE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65939" y="5697011"/>
            <a:ext cx="1448259" cy="803672"/>
            <a:chOff x="0" y="0"/>
            <a:chExt cx="572152" cy="317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2152" cy="317500"/>
            </a:xfrm>
            <a:custGeom>
              <a:avLst/>
              <a:gdLst/>
              <a:ahLst/>
              <a:cxnLst/>
              <a:rect l="l" t="t" r="r" b="b"/>
              <a:pathLst>
                <a:path w="572152" h="317500">
                  <a:moveTo>
                    <a:pt x="286076" y="0"/>
                  </a:moveTo>
                  <a:lnTo>
                    <a:pt x="572152" y="158750"/>
                  </a:lnTo>
                  <a:lnTo>
                    <a:pt x="286076" y="317500"/>
                  </a:lnTo>
                  <a:lnTo>
                    <a:pt x="0" y="158750"/>
                  </a:lnTo>
                  <a:lnTo>
                    <a:pt x="286076" y="0"/>
                  </a:lnTo>
                  <a:close/>
                </a:path>
              </a:pathLst>
            </a:custGeom>
            <a:solidFill>
              <a:srgbClr val="CB6CE6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339" y="54570"/>
              <a:ext cx="375475" cy="208359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DEFEITO?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45999" y="5697011"/>
            <a:ext cx="803672" cy="80367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937" b="1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FIM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4478036" y="165271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0" name="AutoShape 30"/>
          <p:cNvSpPr/>
          <p:nvPr/>
        </p:nvSpPr>
        <p:spPr>
          <a:xfrm>
            <a:off x="4458986" y="2551328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1" name="AutoShape 31"/>
          <p:cNvSpPr/>
          <p:nvPr/>
        </p:nvSpPr>
        <p:spPr>
          <a:xfrm>
            <a:off x="5217305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2" name="AutoShape 32"/>
          <p:cNvSpPr/>
          <p:nvPr/>
        </p:nvSpPr>
        <p:spPr>
          <a:xfrm>
            <a:off x="7098952" y="322655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5" name="AutoShape 35"/>
          <p:cNvSpPr/>
          <p:nvPr/>
        </p:nvSpPr>
        <p:spPr>
          <a:xfrm>
            <a:off x="6374232" y="3628393"/>
            <a:ext cx="0" cy="134946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6" name="AutoShape 36"/>
          <p:cNvSpPr/>
          <p:nvPr/>
        </p:nvSpPr>
        <p:spPr>
          <a:xfrm>
            <a:off x="6355182" y="5423617"/>
            <a:ext cx="0" cy="4518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7" name="AutoShape 37"/>
          <p:cNvSpPr/>
          <p:nvPr/>
        </p:nvSpPr>
        <p:spPr>
          <a:xfrm>
            <a:off x="7132551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sp>
        <p:nvSpPr>
          <p:cNvPr id="38" name="AutoShape 38"/>
          <p:cNvSpPr/>
          <p:nvPr/>
        </p:nvSpPr>
        <p:spPr>
          <a:xfrm>
            <a:off x="8994150" y="6098847"/>
            <a:ext cx="45184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pt-BR" sz="1200"/>
          </a:p>
        </p:txBody>
      </p:sp>
      <p:grpSp>
        <p:nvGrpSpPr>
          <p:cNvPr id="39" name="Group 39"/>
          <p:cNvGrpSpPr/>
          <p:nvPr/>
        </p:nvGrpSpPr>
        <p:grpSpPr>
          <a:xfrm>
            <a:off x="4076200" y="849046"/>
            <a:ext cx="803672" cy="803672"/>
            <a:chOff x="0" y="0"/>
            <a:chExt cx="797176" cy="79717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97176" cy="797176"/>
            </a:xfrm>
            <a:custGeom>
              <a:avLst/>
              <a:gdLst/>
              <a:ahLst/>
              <a:cxnLst/>
              <a:rect l="l" t="t" r="r" b="b"/>
              <a:pathLst>
                <a:path w="797176" h="797176">
                  <a:moveTo>
                    <a:pt x="398588" y="0"/>
                  </a:moveTo>
                  <a:cubicBezTo>
                    <a:pt x="178454" y="0"/>
                    <a:pt x="0" y="178454"/>
                    <a:pt x="0" y="398588"/>
                  </a:cubicBezTo>
                  <a:cubicBezTo>
                    <a:pt x="0" y="618722"/>
                    <a:pt x="178454" y="797176"/>
                    <a:pt x="398588" y="797176"/>
                  </a:cubicBezTo>
                  <a:cubicBezTo>
                    <a:pt x="618722" y="797176"/>
                    <a:pt x="797176" y="618722"/>
                    <a:pt x="797176" y="398588"/>
                  </a:cubicBezTo>
                  <a:cubicBezTo>
                    <a:pt x="797176" y="178454"/>
                    <a:pt x="618722" y="0"/>
                    <a:pt x="39858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 sz="12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4735" y="74735"/>
              <a:ext cx="647706" cy="647706"/>
            </a:xfrm>
            <a:prstGeom prst="rect">
              <a:avLst/>
            </a:prstGeom>
          </p:spPr>
          <p:txBody>
            <a:bodyPr lIns="47625" tIns="47625" rIns="47625" bIns="47625" rtlCol="0" anchor="ctr"/>
            <a:lstStyle/>
            <a:p>
              <a:pPr algn="ctr">
                <a:lnSpc>
                  <a:spcPts val="1125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INÍCIO</a:t>
              </a:r>
              <a:endParaRPr lang="en-US" sz="937" b="1" dirty="0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275609" y="2985573"/>
            <a:ext cx="3781554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Projeto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lógico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físico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75609" y="4621220"/>
            <a:ext cx="2201269" cy="372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Implementação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75609" y="1250508"/>
            <a:ext cx="4135856" cy="362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0"/>
              </a:lnSpc>
            </a:pP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Requisito</a:t>
            </a:r>
            <a:r>
              <a:rPr lang="en-US" sz="2193" b="1" dirty="0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193" b="1" dirty="0" err="1">
                <a:solidFill>
                  <a:srgbClr val="FFFFFF"/>
                </a:solidFill>
                <a:latin typeface="Suzano Display"/>
                <a:ea typeface="Open Sans Bold"/>
                <a:cs typeface="Open Sans Bold"/>
                <a:sym typeface="Open Sans Bold"/>
              </a:rPr>
              <a:t>informação</a:t>
            </a:r>
            <a:endParaRPr lang="en-US" sz="2193" b="1" dirty="0">
              <a:solidFill>
                <a:srgbClr val="FFFFFF"/>
              </a:solidFill>
              <a:latin typeface="Suzano Display"/>
              <a:ea typeface="Open Sans Bold"/>
              <a:cs typeface="Open Sans Bold"/>
              <a:sym typeface="Open Sans Bold"/>
            </a:endParaRPr>
          </a:p>
        </p:txBody>
      </p: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EDDADC29-BEC9-A152-A1AB-C1C329754027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>
            <a:off x="6828094" y="3739257"/>
            <a:ext cx="1751295" cy="1172660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áfico 28">
            <a:extLst>
              <a:ext uri="{FF2B5EF4-FFF2-40B4-BE49-F238E27FC236}">
                <a16:creationId xmlns:a16="http://schemas.microsoft.com/office/drawing/2014/main" id="{ECC3C15E-F2D4-D631-7E03-0FD0BAD57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0625" y="291396"/>
            <a:ext cx="1168821" cy="298617"/>
          </a:xfrm>
          <a:prstGeom prst="rect">
            <a:avLst/>
          </a:prstGeom>
        </p:spPr>
      </p:pic>
      <p:sp>
        <p:nvSpPr>
          <p:cNvPr id="42" name="Freeform 45">
            <a:extLst>
              <a:ext uri="{FF2B5EF4-FFF2-40B4-BE49-F238E27FC236}">
                <a16:creationId xmlns:a16="http://schemas.microsoft.com/office/drawing/2014/main" id="{9DD85014-B5EC-EC99-4EE6-55A636267CD3}"/>
              </a:ext>
            </a:extLst>
          </p:cNvPr>
          <p:cNvSpPr/>
          <p:nvPr/>
        </p:nvSpPr>
        <p:spPr>
          <a:xfrm>
            <a:off x="11270141" y="271923"/>
            <a:ext cx="618100" cy="298618"/>
          </a:xfrm>
          <a:custGeom>
            <a:avLst/>
            <a:gdLst/>
            <a:ahLst/>
            <a:cxnLst/>
            <a:rect l="l" t="t" r="r" b="b"/>
            <a:pathLst>
              <a:path w="1354905" h="635976">
                <a:moveTo>
                  <a:pt x="0" y="0"/>
                </a:moveTo>
                <a:lnTo>
                  <a:pt x="1354905" y="0"/>
                </a:lnTo>
                <a:lnTo>
                  <a:pt x="1354905" y="635976"/>
                </a:lnTo>
                <a:lnTo>
                  <a:pt x="0" y="635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pic>
        <p:nvPicPr>
          <p:cNvPr id="49" name="Imagem 12">
            <a:extLst>
              <a:ext uri="{FF2B5EF4-FFF2-40B4-BE49-F238E27FC236}">
                <a16:creationId xmlns:a16="http://schemas.microsoft.com/office/drawing/2014/main" id="{AAAF7232-97D9-1C84-312A-18E6F5249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" r="2692" b="-4"/>
          <a:stretch/>
        </p:blipFill>
        <p:spPr>
          <a:xfrm>
            <a:off x="3869629" y="6520885"/>
            <a:ext cx="8018612" cy="45719"/>
          </a:xfrm>
          <a:prstGeom prst="rect">
            <a:avLst/>
          </a:prstGeom>
        </p:spPr>
      </p:pic>
      <p:sp>
        <p:nvSpPr>
          <p:cNvPr id="50" name="CaixaDeTexto 13">
            <a:extLst>
              <a:ext uri="{FF2B5EF4-FFF2-40B4-BE49-F238E27FC236}">
                <a16:creationId xmlns:a16="http://schemas.microsoft.com/office/drawing/2014/main" id="{524D48C6-8589-0573-CCC3-31AD63684376}"/>
              </a:ext>
            </a:extLst>
          </p:cNvPr>
          <p:cNvSpPr txBox="1"/>
          <p:nvPr/>
        </p:nvSpPr>
        <p:spPr>
          <a:xfrm>
            <a:off x="229842" y="6421332"/>
            <a:ext cx="5866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3300" cap="none" spc="2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zano Unicase Light" panose="02010303030508060203" pitchFamily="2" charset="0"/>
                <a:ea typeface="+mn-ea"/>
                <a:cs typeface="+mn-cs"/>
              </a:rPr>
              <a:t>DIGITALTECH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9422B90-19E7-31C8-53EF-4B1D62830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41" y="136563"/>
            <a:ext cx="9172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chemeClr val="bg1"/>
                </a:solidFill>
                <a:highlight>
                  <a:srgbClr val="318ED3"/>
                </a:highlight>
                <a:latin typeface="Suzano Unicase Light" panose="02010303030508060203" pitchFamily="2" charset="77"/>
              </a:rPr>
              <a:t>Projeto de Banco de Dados</a:t>
            </a:r>
          </a:p>
        </p:txBody>
      </p:sp>
      <p:pic>
        <p:nvPicPr>
          <p:cNvPr id="52" name="Imagem 51" descr="Uma imagem contendo Texto&#10;&#10;Descrição gerada automaticamente">
            <a:extLst>
              <a:ext uri="{FF2B5EF4-FFF2-40B4-BE49-F238E27FC236}">
                <a16:creationId xmlns:a16="http://schemas.microsoft.com/office/drawing/2014/main" id="{5540E591-AE63-D9DB-3359-97B7D2910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3" t="14933" r="24119" b="16719"/>
          <a:stretch/>
        </p:blipFill>
        <p:spPr>
          <a:xfrm>
            <a:off x="4804528" y="1085645"/>
            <a:ext cx="6069346" cy="4686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C947AC83F09F42937526FA4C3B2F0B" ma:contentTypeVersion="18" ma:contentTypeDescription="Crie um novo documento." ma:contentTypeScope="" ma:versionID="93c2b67ad1a7166fad7425c2b0426518">
  <xsd:schema xmlns:xsd="http://www.w3.org/2001/XMLSchema" xmlns:xs="http://www.w3.org/2001/XMLSchema" xmlns:p="http://schemas.microsoft.com/office/2006/metadata/properties" xmlns:ns2="44d793b3-ee81-4ce8-b8ec-eb022d1da4c8" xmlns:ns3="992b5de9-d7c4-4c11-af05-7c0f6d15d2a0" targetNamespace="http://schemas.microsoft.com/office/2006/metadata/properties" ma:root="true" ma:fieldsID="fd85cdd3b44772724182dd15719c1338" ns2:_="" ns3:_="">
    <xsd:import namespace="44d793b3-ee81-4ce8-b8ec-eb022d1da4c8"/>
    <xsd:import namespace="992b5de9-d7c4-4c11-af05-7c0f6d15d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793b3-ee81-4ce8-b8ec-eb022d1da4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ec2d7677-7d61-4d42-9986-e604b7035f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b5de9-d7c4-4c11-af05-7c0f6d15d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3a69373-cbec-48b9-93d7-e28f2044d80c}" ma:internalName="TaxCatchAll" ma:showField="CatchAllData" ma:web="992b5de9-d7c4-4c11-af05-7c0f6d15d2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4d793b3-ee81-4ce8-b8ec-eb022d1da4c8">
      <Terms xmlns="http://schemas.microsoft.com/office/infopath/2007/PartnerControls"/>
    </lcf76f155ced4ddcb4097134ff3c332f>
    <TaxCatchAll xmlns="992b5de9-d7c4-4c11-af05-7c0f6d15d2a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C2DC92-8AE8-4C02-AF33-D69147630C92}">
  <ds:schemaRefs>
    <ds:schemaRef ds:uri="44d793b3-ee81-4ce8-b8ec-eb022d1da4c8"/>
    <ds:schemaRef ds:uri="992b5de9-d7c4-4c11-af05-7c0f6d15d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CC1611-6DEE-4408-BB13-6E029EBF7127}">
  <ds:schemaRefs>
    <ds:schemaRef ds:uri="http://www.w3.org/XML/1998/namespace"/>
    <ds:schemaRef ds:uri="44d793b3-ee81-4ce8-b8ec-eb022d1da4c8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992b5de9-d7c4-4c11-af05-7c0f6d15d2a0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6C356B4-8247-4D78-B7A4-C0AABDF28F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7109315-9727-4adf-97ad-4849bb63edcb}" enabled="0" method="" siteId="{a7109315-9727-4adf-97ad-4849bb63edc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1899</Words>
  <Application>Microsoft Office PowerPoint</Application>
  <PresentationFormat>Widescreen</PresentationFormat>
  <Paragraphs>346</Paragraphs>
  <Slides>35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35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Montserrat Bold</vt:lpstr>
      <vt:lpstr>Montserrat Heavy</vt:lpstr>
      <vt:lpstr>Suzano Display</vt:lpstr>
      <vt:lpstr>Suzano Display Light</vt:lpstr>
      <vt:lpstr>Suzano Unicase</vt:lpstr>
      <vt:lpstr>Suzano Unicase Light</vt:lpstr>
      <vt:lpstr>Suzano Unicase Medium</vt:lpstr>
      <vt:lpstr>Suzano Unicase Thin</vt:lpstr>
      <vt:lpstr>Suzano Unicase XBold</vt:lpstr>
      <vt:lpstr>Trebuchet MS</vt:lpstr>
      <vt:lpstr>Wingdings</vt:lpstr>
      <vt:lpstr>Office Theme</vt:lpstr>
      <vt:lpstr>Tema do Office</vt:lpstr>
      <vt:lpstr>1_Tema do Office</vt:lpstr>
      <vt:lpstr>2_Office Theme</vt:lpstr>
      <vt:lpstr>Apresentação do PowerPoint</vt:lpstr>
      <vt:lpstr>Apresentação do PowerPoint</vt:lpstr>
      <vt:lpstr>- *Não* substitui os módulos do bootcamp; - Não abordaremos Modelagem de Dados; - Usaremos o MySQL (alternativa: editores de código online).</vt:lpstr>
      <vt:lpstr>LinkedIn</vt:lpstr>
      <vt:lpstr>A Nina quer uma plataforma de  e-commerce.</vt:lpstr>
      <vt:lpstr>Vamos ajudar a Nina?</vt:lpstr>
      <vt:lpstr>Structured Query Language (Linguagem Estruturada para Consulta).</vt:lpstr>
      <vt:lpstr>SGBD (Sistema Gerenciador de Banco de Dados)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“É uma coleção organizada de informações - ou dados - estruturadas, normalmente armazenadas eletronicamente em um sistema de computador”.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SARETTA NISI</dc:creator>
  <cp:lastModifiedBy>TEREZA SOPHIA AEKO SASSAKI KATUYAMA</cp:lastModifiedBy>
  <cp:revision>2</cp:revision>
  <dcterms:created xsi:type="dcterms:W3CDTF">2024-02-08T14:54:23Z</dcterms:created>
  <dcterms:modified xsi:type="dcterms:W3CDTF">2024-11-07T00:22:46Z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0x01010029C947AC83F09F42937526FA4C3B2F0B</vt:lpwstr>
  </property>
  <property fmtid="{D5CDD505-2E9C-101B-9397-08002B2CF9AE}" pid="3" name="MediaServiceImageTags">
    <vt:lpwstr/>
  </property>
</Properties>
</file>